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layout1.xml" ContentType="application/vnd.openxmlformats-officedocument.drawingml.diagramLayout+xml"/>
  <Override PartName="/ppt/diagrams/drawing3.xml" ContentType="application/vnd.ms-office.drawingml.diagramDrawing+xml"/>
  <Override PartName="/ppt/diagrams/quickStyle1.xml" ContentType="application/vnd.openxmlformats-officedocument.drawingml.diagramStyle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colors3.xml" ContentType="application/vnd.openxmlformats-officedocument.drawingml.diagramColors+xml"/>
  <Override PartName="/ppt/diagrams/colors1.xml" ContentType="application/vnd.openxmlformats-officedocument.drawingml.diagramColors+xml"/>
  <Override PartName="/ppt/notesMasters/notesMaster1.xml" ContentType="application/vnd.openxmlformats-officedocument.presentationml.notesMaster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drawing2.xml" ContentType="application/vnd.ms-office.drawingml.diagramDrawing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diagrams/colors2.xml" ContentType="application/vnd.openxmlformats-officedocument.drawingml.diagramColors+xml"/>
  <Override PartName="/ppt/diagrams/layout2.xml" ContentType="application/vnd.openxmlformats-officedocument.drawingml.diagramLayou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3FD"/>
    <a:srgbClr val="E7CB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7825" autoAdjust="0"/>
  </p:normalViewPr>
  <p:slideViewPr>
    <p:cSldViewPr snapToGrid="0">
      <p:cViewPr varScale="1">
        <p:scale>
          <a:sx n="82" d="100"/>
          <a:sy n="82" d="100"/>
        </p:scale>
        <p:origin x="9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9A9372-3CC2-4C04-9AFC-9D303BED846D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99D862-8AD7-42A8-8BC6-BEF1E520A1E2}">
      <dgm:prSet phldrT="[Text]"/>
      <dgm:spPr/>
      <dgm:t>
        <a:bodyPr/>
        <a:lstStyle/>
        <a:p>
          <a:r>
            <a:rPr lang="en-US" dirty="0"/>
            <a:t>Assessment</a:t>
          </a:r>
        </a:p>
      </dgm:t>
    </dgm:pt>
    <dgm:pt modelId="{2602926F-570B-48DF-AFD1-715B485059EF}" type="parTrans" cxnId="{D57297D3-B965-4876-9066-E2787CD77D7F}">
      <dgm:prSet/>
      <dgm:spPr/>
      <dgm:t>
        <a:bodyPr/>
        <a:lstStyle/>
        <a:p>
          <a:endParaRPr lang="en-US"/>
        </a:p>
      </dgm:t>
    </dgm:pt>
    <dgm:pt modelId="{2E7510BB-13BF-4858-8BBC-91FDD2C9A71B}" type="sibTrans" cxnId="{D57297D3-B965-4876-9066-E2787CD77D7F}">
      <dgm:prSet/>
      <dgm:spPr/>
      <dgm:t>
        <a:bodyPr/>
        <a:lstStyle/>
        <a:p>
          <a:endParaRPr lang="en-US"/>
        </a:p>
      </dgm:t>
    </dgm:pt>
    <dgm:pt modelId="{A936CB76-C368-4A08-B6D4-25B38E4ED75C}">
      <dgm:prSet phldrT="[Text]"/>
      <dgm:spPr/>
      <dgm:t>
        <a:bodyPr/>
        <a:lstStyle/>
        <a:p>
          <a:pPr>
            <a:buFont typeface="+mj-lt"/>
            <a:buAutoNum type="arabicPeriod"/>
          </a:pPr>
          <a:r>
            <a:rPr lang="en-US" dirty="0">
              <a:solidFill>
                <a:schemeClr val="bg1"/>
              </a:solidFill>
            </a:rPr>
            <a:t>Collaboration</a:t>
          </a:r>
        </a:p>
      </dgm:t>
    </dgm:pt>
    <dgm:pt modelId="{4A49FD16-7E8C-42C1-A93F-E853069C0209}" type="parTrans" cxnId="{96A05416-46A5-4851-857A-6DD853BDCAD1}">
      <dgm:prSet/>
      <dgm:spPr/>
      <dgm:t>
        <a:bodyPr/>
        <a:lstStyle/>
        <a:p>
          <a:endParaRPr lang="en-US"/>
        </a:p>
      </dgm:t>
    </dgm:pt>
    <dgm:pt modelId="{DC87A9FB-3056-4034-B1E2-D81C6B0CFFDC}" type="sibTrans" cxnId="{96A05416-46A5-4851-857A-6DD853BDCAD1}">
      <dgm:prSet/>
      <dgm:spPr/>
      <dgm:t>
        <a:bodyPr/>
        <a:lstStyle/>
        <a:p>
          <a:endParaRPr lang="en-US"/>
        </a:p>
      </dgm:t>
    </dgm:pt>
    <dgm:pt modelId="{4EF9CF5F-B67A-4782-B12C-A422371C1449}">
      <dgm:prSet phldrT="[Text]"/>
      <dgm:spPr/>
      <dgm:t>
        <a:bodyPr/>
        <a:lstStyle/>
        <a:p>
          <a:r>
            <a:rPr lang="en-US" dirty="0"/>
            <a:t>Writing</a:t>
          </a:r>
        </a:p>
      </dgm:t>
    </dgm:pt>
    <dgm:pt modelId="{289F8DBC-AF8F-4D04-BCE7-95D79BBCBDD9}" type="parTrans" cxnId="{98CEEC83-BA78-4D03-B27C-313DDA7E73DB}">
      <dgm:prSet/>
      <dgm:spPr/>
      <dgm:t>
        <a:bodyPr/>
        <a:lstStyle/>
        <a:p>
          <a:endParaRPr lang="en-US"/>
        </a:p>
      </dgm:t>
    </dgm:pt>
    <dgm:pt modelId="{4A328393-94EC-4233-9C57-F2E69282B9B3}" type="sibTrans" cxnId="{98CEEC83-BA78-4D03-B27C-313DDA7E73DB}">
      <dgm:prSet/>
      <dgm:spPr/>
      <dgm:t>
        <a:bodyPr/>
        <a:lstStyle/>
        <a:p>
          <a:endParaRPr lang="en-US"/>
        </a:p>
      </dgm:t>
    </dgm:pt>
    <dgm:pt modelId="{C0110F54-957F-42B8-8CED-932BDFA8ECB6}">
      <dgm:prSet phldrT="[Text]"/>
      <dgm:spPr/>
      <dgm:t>
        <a:bodyPr/>
        <a:lstStyle/>
        <a:p>
          <a:r>
            <a:rPr lang="en-US" dirty="0"/>
            <a:t>Introduction</a:t>
          </a:r>
        </a:p>
      </dgm:t>
    </dgm:pt>
    <dgm:pt modelId="{3453F963-EFD0-4DCC-A668-5BD9A88C10A3}" type="parTrans" cxnId="{9C48E2C8-CF87-4F8D-BC76-0F18C8A79A3F}">
      <dgm:prSet/>
      <dgm:spPr/>
      <dgm:t>
        <a:bodyPr/>
        <a:lstStyle/>
        <a:p>
          <a:endParaRPr lang="en-US"/>
        </a:p>
      </dgm:t>
    </dgm:pt>
    <dgm:pt modelId="{D6FDE12B-7C03-4C71-95B7-FA082CCEE909}" type="sibTrans" cxnId="{9C48E2C8-CF87-4F8D-BC76-0F18C8A79A3F}">
      <dgm:prSet/>
      <dgm:spPr/>
      <dgm:t>
        <a:bodyPr/>
        <a:lstStyle/>
        <a:p>
          <a:endParaRPr lang="en-US"/>
        </a:p>
      </dgm:t>
    </dgm:pt>
    <dgm:pt modelId="{079E2C73-A83C-4236-8267-43203268AE0E}">
      <dgm:prSet phldrT="[Text]"/>
      <dgm:spPr/>
      <dgm:t>
        <a:bodyPr/>
        <a:lstStyle/>
        <a:p>
          <a:r>
            <a:rPr lang="en-US" dirty="0"/>
            <a:t>Reporting</a:t>
          </a:r>
        </a:p>
      </dgm:t>
    </dgm:pt>
    <dgm:pt modelId="{2A1350AA-ACEE-4D3A-8899-9BABAB1C6A8D}" type="parTrans" cxnId="{89505906-1281-4EB9-8AAB-2DE03F3959C4}">
      <dgm:prSet/>
      <dgm:spPr/>
      <dgm:t>
        <a:bodyPr/>
        <a:lstStyle/>
        <a:p>
          <a:endParaRPr lang="en-US"/>
        </a:p>
      </dgm:t>
    </dgm:pt>
    <dgm:pt modelId="{C5CC23E5-6977-43F2-B344-4D06D56059F7}" type="sibTrans" cxnId="{89505906-1281-4EB9-8AAB-2DE03F3959C4}">
      <dgm:prSet/>
      <dgm:spPr/>
      <dgm:t>
        <a:bodyPr/>
        <a:lstStyle/>
        <a:p>
          <a:endParaRPr lang="en-US"/>
        </a:p>
      </dgm:t>
    </dgm:pt>
    <dgm:pt modelId="{780959A9-44FD-4F89-8F40-938A78FE7132}">
      <dgm:prSet/>
      <dgm:spPr/>
      <dgm:t>
        <a:bodyPr/>
        <a:lstStyle/>
        <a:p>
          <a:r>
            <a:rPr lang="en-US" dirty="0"/>
            <a:t>Reviewing</a:t>
          </a:r>
        </a:p>
      </dgm:t>
    </dgm:pt>
    <dgm:pt modelId="{57A4AF09-4E96-4680-9473-4A1CD15F696C}" type="parTrans" cxnId="{21901E35-A81C-4A36-A945-412E1C5116F3}">
      <dgm:prSet/>
      <dgm:spPr/>
      <dgm:t>
        <a:bodyPr/>
        <a:lstStyle/>
        <a:p>
          <a:endParaRPr lang="en-US"/>
        </a:p>
      </dgm:t>
    </dgm:pt>
    <dgm:pt modelId="{8FD4A849-CF31-4693-9F06-51DEC49C618D}" type="sibTrans" cxnId="{21901E35-A81C-4A36-A945-412E1C5116F3}">
      <dgm:prSet/>
      <dgm:spPr/>
      <dgm:t>
        <a:bodyPr/>
        <a:lstStyle/>
        <a:p>
          <a:endParaRPr lang="en-US"/>
        </a:p>
      </dgm:t>
    </dgm:pt>
    <dgm:pt modelId="{1A5F9CB9-C7C4-4145-9024-16232BE2D8E2}">
      <dgm:prSet/>
      <dgm:spPr/>
      <dgm:t>
        <a:bodyPr/>
        <a:lstStyle/>
        <a:p>
          <a:r>
            <a:rPr lang="en-US" dirty="0"/>
            <a:t>Monitoring</a:t>
          </a:r>
        </a:p>
      </dgm:t>
    </dgm:pt>
    <dgm:pt modelId="{D14C3D4E-D40B-4ECA-8814-BA6F9DA3BD20}" type="parTrans" cxnId="{D2B02E7D-D793-4C9D-ACD9-368E48E6EA80}">
      <dgm:prSet/>
      <dgm:spPr/>
      <dgm:t>
        <a:bodyPr/>
        <a:lstStyle/>
        <a:p>
          <a:endParaRPr lang="en-US"/>
        </a:p>
      </dgm:t>
    </dgm:pt>
    <dgm:pt modelId="{EFF27235-06A7-4ACD-A7BF-2FEE66B5E14C}" type="sibTrans" cxnId="{D2B02E7D-D793-4C9D-ACD9-368E48E6EA80}">
      <dgm:prSet/>
      <dgm:spPr/>
      <dgm:t>
        <a:bodyPr/>
        <a:lstStyle/>
        <a:p>
          <a:endParaRPr lang="en-US"/>
        </a:p>
      </dgm:t>
    </dgm:pt>
    <dgm:pt modelId="{DACBB17B-628A-43E1-AD8E-A3BE49FCCCE3}" type="pres">
      <dgm:prSet presAssocID="{259A9372-3CC2-4C04-9AFC-9D303BED846D}" presName="Name0" presStyleCnt="0">
        <dgm:presLayoutVars>
          <dgm:dir/>
          <dgm:resizeHandles val="exact"/>
        </dgm:presLayoutVars>
      </dgm:prSet>
      <dgm:spPr/>
    </dgm:pt>
    <dgm:pt modelId="{88D31ECD-C54C-46C2-8F2F-EA866A25C341}" type="pres">
      <dgm:prSet presAssocID="{259A9372-3CC2-4C04-9AFC-9D303BED846D}" presName="cycle" presStyleCnt="0"/>
      <dgm:spPr/>
    </dgm:pt>
    <dgm:pt modelId="{7F32052E-53C6-494D-AACE-144348ABD734}" type="pres">
      <dgm:prSet presAssocID="{9599D862-8AD7-42A8-8BC6-BEF1E520A1E2}" presName="nodeFirstNode" presStyleLbl="node1" presStyleIdx="0" presStyleCnt="7">
        <dgm:presLayoutVars>
          <dgm:bulletEnabled val="1"/>
        </dgm:presLayoutVars>
      </dgm:prSet>
      <dgm:spPr/>
    </dgm:pt>
    <dgm:pt modelId="{0280366A-A5BB-4278-BB36-67047D5C5A9C}" type="pres">
      <dgm:prSet presAssocID="{2E7510BB-13BF-4858-8BBC-91FDD2C9A71B}" presName="sibTransFirstNode" presStyleLbl="bgShp" presStyleIdx="0" presStyleCnt="1"/>
      <dgm:spPr/>
    </dgm:pt>
    <dgm:pt modelId="{C7CA0744-B421-475F-8809-F58307F91801}" type="pres">
      <dgm:prSet presAssocID="{A936CB76-C368-4A08-B6D4-25B38E4ED75C}" presName="nodeFollowingNodes" presStyleLbl="node1" presStyleIdx="1" presStyleCnt="7" custRadScaleRad="102778" custRadScaleInc="14467">
        <dgm:presLayoutVars>
          <dgm:bulletEnabled val="1"/>
        </dgm:presLayoutVars>
      </dgm:prSet>
      <dgm:spPr/>
    </dgm:pt>
    <dgm:pt modelId="{D77A2A71-72F6-4940-A704-2DFA86090528}" type="pres">
      <dgm:prSet presAssocID="{4EF9CF5F-B67A-4782-B12C-A422371C1449}" presName="nodeFollowingNodes" presStyleLbl="node1" presStyleIdx="2" presStyleCnt="7" custRadScaleRad="97876" custRadScaleInc="-19648">
        <dgm:presLayoutVars>
          <dgm:bulletEnabled val="1"/>
        </dgm:presLayoutVars>
      </dgm:prSet>
      <dgm:spPr/>
    </dgm:pt>
    <dgm:pt modelId="{59D0CB9F-6C62-4AB1-81A5-0B59372F31E4}" type="pres">
      <dgm:prSet presAssocID="{C0110F54-957F-42B8-8CED-932BDFA8ECB6}" presName="nodeFollowingNodes" presStyleLbl="node1" presStyleIdx="3" presStyleCnt="7" custRadScaleRad="105273" custRadScaleInc="-52335">
        <dgm:presLayoutVars>
          <dgm:bulletEnabled val="1"/>
        </dgm:presLayoutVars>
      </dgm:prSet>
      <dgm:spPr/>
    </dgm:pt>
    <dgm:pt modelId="{8B1344A4-A9D2-4F7E-B9FF-171580D8ACD2}" type="pres">
      <dgm:prSet presAssocID="{1A5F9CB9-C7C4-4145-9024-16232BE2D8E2}" presName="nodeFollowingNodes" presStyleLbl="node1" presStyleIdx="4" presStyleCnt="7" custRadScaleRad="100527" custRadScaleInc="47062">
        <dgm:presLayoutVars>
          <dgm:bulletEnabled val="1"/>
        </dgm:presLayoutVars>
      </dgm:prSet>
      <dgm:spPr/>
    </dgm:pt>
    <dgm:pt modelId="{3A0445AE-CDB5-4B7F-9AE7-6B150D39A179}" type="pres">
      <dgm:prSet presAssocID="{780959A9-44FD-4F89-8F40-938A78FE7132}" presName="nodeFollowingNodes" presStyleLbl="node1" presStyleIdx="5" presStyleCnt="7" custRadScaleRad="100283" custRadScaleInc="15508">
        <dgm:presLayoutVars>
          <dgm:bulletEnabled val="1"/>
        </dgm:presLayoutVars>
      </dgm:prSet>
      <dgm:spPr/>
    </dgm:pt>
    <dgm:pt modelId="{E690E738-BF20-47A1-BFC8-4156BD586F4D}" type="pres">
      <dgm:prSet presAssocID="{079E2C73-A83C-4236-8267-43203268AE0E}" presName="nodeFollowingNodes" presStyleLbl="node1" presStyleIdx="6" presStyleCnt="7" custRadScaleRad="106312" custRadScaleInc="-17102">
        <dgm:presLayoutVars>
          <dgm:bulletEnabled val="1"/>
        </dgm:presLayoutVars>
      </dgm:prSet>
      <dgm:spPr/>
    </dgm:pt>
  </dgm:ptLst>
  <dgm:cxnLst>
    <dgm:cxn modelId="{2EF93306-D1F4-4A64-BE32-DB243A2F89E5}" type="presOf" srcId="{1A5F9CB9-C7C4-4145-9024-16232BE2D8E2}" destId="{8B1344A4-A9D2-4F7E-B9FF-171580D8ACD2}" srcOrd="0" destOrd="0" presId="urn:microsoft.com/office/officeart/2005/8/layout/cycle3"/>
    <dgm:cxn modelId="{89505906-1281-4EB9-8AAB-2DE03F3959C4}" srcId="{259A9372-3CC2-4C04-9AFC-9D303BED846D}" destId="{079E2C73-A83C-4236-8267-43203268AE0E}" srcOrd="6" destOrd="0" parTransId="{2A1350AA-ACEE-4D3A-8899-9BABAB1C6A8D}" sibTransId="{C5CC23E5-6977-43F2-B344-4D06D56059F7}"/>
    <dgm:cxn modelId="{0DDEE206-1E1F-441A-82A6-E974E7899B18}" type="presOf" srcId="{C0110F54-957F-42B8-8CED-932BDFA8ECB6}" destId="{59D0CB9F-6C62-4AB1-81A5-0B59372F31E4}" srcOrd="0" destOrd="0" presId="urn:microsoft.com/office/officeart/2005/8/layout/cycle3"/>
    <dgm:cxn modelId="{96A05416-46A5-4851-857A-6DD853BDCAD1}" srcId="{259A9372-3CC2-4C04-9AFC-9D303BED846D}" destId="{A936CB76-C368-4A08-B6D4-25B38E4ED75C}" srcOrd="1" destOrd="0" parTransId="{4A49FD16-7E8C-42C1-A93F-E853069C0209}" sibTransId="{DC87A9FB-3056-4034-B1E2-D81C6B0CFFDC}"/>
    <dgm:cxn modelId="{19C7291C-EA31-48B5-A530-6C3ED0C87F4C}" type="presOf" srcId="{9599D862-8AD7-42A8-8BC6-BEF1E520A1E2}" destId="{7F32052E-53C6-494D-AACE-144348ABD734}" srcOrd="0" destOrd="0" presId="urn:microsoft.com/office/officeart/2005/8/layout/cycle3"/>
    <dgm:cxn modelId="{21901E35-A81C-4A36-A945-412E1C5116F3}" srcId="{259A9372-3CC2-4C04-9AFC-9D303BED846D}" destId="{780959A9-44FD-4F89-8F40-938A78FE7132}" srcOrd="5" destOrd="0" parTransId="{57A4AF09-4E96-4680-9473-4A1CD15F696C}" sibTransId="{8FD4A849-CF31-4693-9F06-51DEC49C618D}"/>
    <dgm:cxn modelId="{D2B02E7D-D793-4C9D-ACD9-368E48E6EA80}" srcId="{259A9372-3CC2-4C04-9AFC-9D303BED846D}" destId="{1A5F9CB9-C7C4-4145-9024-16232BE2D8E2}" srcOrd="4" destOrd="0" parTransId="{D14C3D4E-D40B-4ECA-8814-BA6F9DA3BD20}" sibTransId="{EFF27235-06A7-4ACD-A7BF-2FEE66B5E14C}"/>
    <dgm:cxn modelId="{98CEEC83-BA78-4D03-B27C-313DDA7E73DB}" srcId="{259A9372-3CC2-4C04-9AFC-9D303BED846D}" destId="{4EF9CF5F-B67A-4782-B12C-A422371C1449}" srcOrd="2" destOrd="0" parTransId="{289F8DBC-AF8F-4D04-BCE7-95D79BBCBDD9}" sibTransId="{4A328393-94EC-4233-9C57-F2E69282B9B3}"/>
    <dgm:cxn modelId="{C4942294-8550-4156-B709-E491E242DCBB}" type="presOf" srcId="{780959A9-44FD-4F89-8F40-938A78FE7132}" destId="{3A0445AE-CDB5-4B7F-9AE7-6B150D39A179}" srcOrd="0" destOrd="0" presId="urn:microsoft.com/office/officeart/2005/8/layout/cycle3"/>
    <dgm:cxn modelId="{E29ECB9B-DCCD-42BC-815E-03EC3E3EB7A7}" type="presOf" srcId="{259A9372-3CC2-4C04-9AFC-9D303BED846D}" destId="{DACBB17B-628A-43E1-AD8E-A3BE49FCCCE3}" srcOrd="0" destOrd="0" presId="urn:microsoft.com/office/officeart/2005/8/layout/cycle3"/>
    <dgm:cxn modelId="{29EEEB9F-6F9F-499C-AE4D-A841874F2E96}" type="presOf" srcId="{2E7510BB-13BF-4858-8BBC-91FDD2C9A71B}" destId="{0280366A-A5BB-4278-BB36-67047D5C5A9C}" srcOrd="0" destOrd="0" presId="urn:microsoft.com/office/officeart/2005/8/layout/cycle3"/>
    <dgm:cxn modelId="{1D6A23A8-4D2C-408C-8DC9-2A0A47C90461}" type="presOf" srcId="{A936CB76-C368-4A08-B6D4-25B38E4ED75C}" destId="{C7CA0744-B421-475F-8809-F58307F91801}" srcOrd="0" destOrd="0" presId="urn:microsoft.com/office/officeart/2005/8/layout/cycle3"/>
    <dgm:cxn modelId="{9C48E2C8-CF87-4F8D-BC76-0F18C8A79A3F}" srcId="{259A9372-3CC2-4C04-9AFC-9D303BED846D}" destId="{C0110F54-957F-42B8-8CED-932BDFA8ECB6}" srcOrd="3" destOrd="0" parTransId="{3453F963-EFD0-4DCC-A668-5BD9A88C10A3}" sibTransId="{D6FDE12B-7C03-4C71-95B7-FA082CCEE909}"/>
    <dgm:cxn modelId="{D57297D3-B965-4876-9066-E2787CD77D7F}" srcId="{259A9372-3CC2-4C04-9AFC-9D303BED846D}" destId="{9599D862-8AD7-42A8-8BC6-BEF1E520A1E2}" srcOrd="0" destOrd="0" parTransId="{2602926F-570B-48DF-AFD1-715B485059EF}" sibTransId="{2E7510BB-13BF-4858-8BBC-91FDD2C9A71B}"/>
    <dgm:cxn modelId="{205FB2F6-6217-4C63-96AA-34F13F6D9FA1}" type="presOf" srcId="{079E2C73-A83C-4236-8267-43203268AE0E}" destId="{E690E738-BF20-47A1-BFC8-4156BD586F4D}" srcOrd="0" destOrd="0" presId="urn:microsoft.com/office/officeart/2005/8/layout/cycle3"/>
    <dgm:cxn modelId="{A4C6A4FA-3D40-49B5-8146-7845B4B36D21}" type="presOf" srcId="{4EF9CF5F-B67A-4782-B12C-A422371C1449}" destId="{D77A2A71-72F6-4940-A704-2DFA86090528}" srcOrd="0" destOrd="0" presId="urn:microsoft.com/office/officeart/2005/8/layout/cycle3"/>
    <dgm:cxn modelId="{8043B8B8-20CD-4B06-B7D2-010C540D795C}" type="presParOf" srcId="{DACBB17B-628A-43E1-AD8E-A3BE49FCCCE3}" destId="{88D31ECD-C54C-46C2-8F2F-EA866A25C341}" srcOrd="0" destOrd="0" presId="urn:microsoft.com/office/officeart/2005/8/layout/cycle3"/>
    <dgm:cxn modelId="{BBA921BD-2889-4282-A053-1027C9B148C9}" type="presParOf" srcId="{88D31ECD-C54C-46C2-8F2F-EA866A25C341}" destId="{7F32052E-53C6-494D-AACE-144348ABD734}" srcOrd="0" destOrd="0" presId="urn:microsoft.com/office/officeart/2005/8/layout/cycle3"/>
    <dgm:cxn modelId="{F68B228B-4F89-406E-B7DD-18252E16F317}" type="presParOf" srcId="{88D31ECD-C54C-46C2-8F2F-EA866A25C341}" destId="{0280366A-A5BB-4278-BB36-67047D5C5A9C}" srcOrd="1" destOrd="0" presId="urn:microsoft.com/office/officeart/2005/8/layout/cycle3"/>
    <dgm:cxn modelId="{AB9D3234-E3E4-43C8-8659-5D42CF7C324E}" type="presParOf" srcId="{88D31ECD-C54C-46C2-8F2F-EA866A25C341}" destId="{C7CA0744-B421-475F-8809-F58307F91801}" srcOrd="2" destOrd="0" presId="urn:microsoft.com/office/officeart/2005/8/layout/cycle3"/>
    <dgm:cxn modelId="{51CCC7A5-4E7E-4558-BD85-29EFD07F0A46}" type="presParOf" srcId="{88D31ECD-C54C-46C2-8F2F-EA866A25C341}" destId="{D77A2A71-72F6-4940-A704-2DFA86090528}" srcOrd="3" destOrd="0" presId="urn:microsoft.com/office/officeart/2005/8/layout/cycle3"/>
    <dgm:cxn modelId="{E98FA089-E80E-4000-AB8D-F0E79C4BFC20}" type="presParOf" srcId="{88D31ECD-C54C-46C2-8F2F-EA866A25C341}" destId="{59D0CB9F-6C62-4AB1-81A5-0B59372F31E4}" srcOrd="4" destOrd="0" presId="urn:microsoft.com/office/officeart/2005/8/layout/cycle3"/>
    <dgm:cxn modelId="{76123408-8CD9-432A-AF31-D925ADFD48A1}" type="presParOf" srcId="{88D31ECD-C54C-46C2-8F2F-EA866A25C341}" destId="{8B1344A4-A9D2-4F7E-B9FF-171580D8ACD2}" srcOrd="5" destOrd="0" presId="urn:microsoft.com/office/officeart/2005/8/layout/cycle3"/>
    <dgm:cxn modelId="{8B3DA638-2920-4014-8ACD-425976057286}" type="presParOf" srcId="{88D31ECD-C54C-46C2-8F2F-EA866A25C341}" destId="{3A0445AE-CDB5-4B7F-9AE7-6B150D39A179}" srcOrd="6" destOrd="0" presId="urn:microsoft.com/office/officeart/2005/8/layout/cycle3"/>
    <dgm:cxn modelId="{16E65F50-2B8C-4C0D-82FC-F6090678CD1E}" type="presParOf" srcId="{88D31ECD-C54C-46C2-8F2F-EA866A25C341}" destId="{E690E738-BF20-47A1-BFC8-4156BD586F4D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F94D6D-C657-4C33-9AAC-0F34FDDB352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767E6A-7D68-4191-8E6E-5494B91F2DAF}">
      <dgm:prSet phldrT="[Text]"/>
      <dgm:spPr/>
      <dgm:t>
        <a:bodyPr/>
        <a:lstStyle/>
        <a:p>
          <a:r>
            <a:rPr lang="en-US" b="1" dirty="0"/>
            <a:t>Adaptation</a:t>
          </a:r>
        </a:p>
      </dgm:t>
    </dgm:pt>
    <dgm:pt modelId="{111794CE-608F-4A2C-BA2D-9F74AA387C1C}" type="parTrans" cxnId="{A16BCF42-8873-40F6-A1BB-292B5081CCE4}">
      <dgm:prSet/>
      <dgm:spPr/>
      <dgm:t>
        <a:bodyPr/>
        <a:lstStyle/>
        <a:p>
          <a:endParaRPr lang="en-US"/>
        </a:p>
      </dgm:t>
    </dgm:pt>
    <dgm:pt modelId="{F14B911D-22D0-48EE-9FF1-C8657B67650C}" type="sibTrans" cxnId="{A16BCF42-8873-40F6-A1BB-292B5081CCE4}">
      <dgm:prSet/>
      <dgm:spPr/>
      <dgm:t>
        <a:bodyPr/>
        <a:lstStyle/>
        <a:p>
          <a:endParaRPr lang="en-US"/>
        </a:p>
      </dgm:t>
    </dgm:pt>
    <dgm:pt modelId="{BC367273-14CB-45F1-945B-54CE59F7343A}">
      <dgm:prSet phldrT="[Text]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Modifications</a:t>
          </a:r>
          <a:r>
            <a:rPr lang="en-US" dirty="0">
              <a:solidFill>
                <a:schemeClr val="bg1"/>
              </a:solidFill>
            </a:rPr>
            <a:t> </a:t>
          </a:r>
          <a:endParaRPr lang="en-US" dirty="0"/>
        </a:p>
      </dgm:t>
    </dgm:pt>
    <dgm:pt modelId="{7DCD6426-EB48-42BC-85F2-C73963335B46}" type="parTrans" cxnId="{99183F8C-8A82-4806-8011-41C823665D12}">
      <dgm:prSet/>
      <dgm:spPr/>
      <dgm:t>
        <a:bodyPr/>
        <a:lstStyle/>
        <a:p>
          <a:endParaRPr lang="en-US"/>
        </a:p>
      </dgm:t>
    </dgm:pt>
    <dgm:pt modelId="{F6505E3B-805A-4213-A0C8-56358EBF4925}" type="sibTrans" cxnId="{99183F8C-8A82-4806-8011-41C823665D12}">
      <dgm:prSet/>
      <dgm:spPr/>
      <dgm:t>
        <a:bodyPr/>
        <a:lstStyle/>
        <a:p>
          <a:endParaRPr lang="en-US"/>
        </a:p>
      </dgm:t>
    </dgm:pt>
    <dgm:pt modelId="{9B18AFEF-4C97-43D7-A817-DA70C81D9A4B}">
      <dgm:prSet phldrT="[Text]"/>
      <dgm:spPr/>
      <dgm:t>
        <a:bodyPr/>
        <a:lstStyle/>
        <a:p>
          <a:r>
            <a:rPr lang="en-US" b="1" dirty="0">
              <a:solidFill>
                <a:schemeClr val="bg1"/>
              </a:solidFill>
            </a:rPr>
            <a:t>Assessment</a:t>
          </a:r>
          <a:endParaRPr lang="en-US" dirty="0"/>
        </a:p>
      </dgm:t>
    </dgm:pt>
    <dgm:pt modelId="{6D7DA867-2B72-40D8-9063-75862CACEF2A}" type="parTrans" cxnId="{6F8436AC-544A-49F4-A01A-728543E1421B}">
      <dgm:prSet/>
      <dgm:spPr/>
      <dgm:t>
        <a:bodyPr/>
        <a:lstStyle/>
        <a:p>
          <a:endParaRPr lang="en-US"/>
        </a:p>
      </dgm:t>
    </dgm:pt>
    <dgm:pt modelId="{1EB5A23F-9534-43D4-82C4-68F6C238966F}" type="sibTrans" cxnId="{6F8436AC-544A-49F4-A01A-728543E1421B}">
      <dgm:prSet/>
      <dgm:spPr/>
      <dgm:t>
        <a:bodyPr/>
        <a:lstStyle/>
        <a:p>
          <a:endParaRPr lang="en-US"/>
        </a:p>
      </dgm:t>
    </dgm:pt>
    <dgm:pt modelId="{BCCA814C-7FF1-42F7-BBD8-36B49930A131}">
      <dgm:prSet/>
      <dgm:spPr/>
      <dgm:t>
        <a:bodyPr/>
        <a:lstStyle/>
        <a:p>
          <a:r>
            <a:rPr lang="en-US" b="1"/>
            <a:t>Collaborative Consultation</a:t>
          </a:r>
          <a:r>
            <a:rPr lang="en-US"/>
            <a:t> </a:t>
          </a:r>
          <a:endParaRPr lang="en-US" dirty="0"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3E318C5-A0AB-41D9-A198-84908F4478C3}" type="parTrans" cxnId="{4A59B78B-0F26-47F1-80BA-070480DE9D7A}">
      <dgm:prSet/>
      <dgm:spPr/>
      <dgm:t>
        <a:bodyPr/>
        <a:lstStyle/>
        <a:p>
          <a:endParaRPr lang="en-US"/>
        </a:p>
      </dgm:t>
    </dgm:pt>
    <dgm:pt modelId="{C1EF7FFE-5F98-42A6-A53A-BA88D72CB362}" type="sibTrans" cxnId="{4A59B78B-0F26-47F1-80BA-070480DE9D7A}">
      <dgm:prSet/>
      <dgm:spPr/>
      <dgm:t>
        <a:bodyPr/>
        <a:lstStyle/>
        <a:p>
          <a:endParaRPr lang="en-US"/>
        </a:p>
      </dgm:t>
    </dgm:pt>
    <dgm:pt modelId="{39DB9FBD-869C-44CE-A969-5237B4DB9BAA}">
      <dgm:prSet/>
      <dgm:spPr/>
      <dgm:t>
        <a:bodyPr/>
        <a:lstStyle/>
        <a:p>
          <a:r>
            <a:rPr lang="en-US" b="1">
              <a:solidFill>
                <a:schemeClr val="bg1"/>
              </a:solidFill>
            </a:rPr>
            <a:t>Integration</a:t>
          </a:r>
          <a:endParaRPr lang="en-US" dirty="0">
            <a:solidFill>
              <a:schemeClr val="bg1"/>
            </a:solidFill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E2C43C05-C829-4FF1-8E40-4D7B724582D0}" type="parTrans" cxnId="{E6467CBF-AA6C-4858-A3D0-AA8BF73F130A}">
      <dgm:prSet/>
      <dgm:spPr/>
      <dgm:t>
        <a:bodyPr/>
        <a:lstStyle/>
        <a:p>
          <a:endParaRPr lang="en-US"/>
        </a:p>
      </dgm:t>
    </dgm:pt>
    <dgm:pt modelId="{35BB5224-98A6-4BA0-8767-6FB29CE2986D}" type="sibTrans" cxnId="{E6467CBF-AA6C-4858-A3D0-AA8BF73F130A}">
      <dgm:prSet/>
      <dgm:spPr/>
      <dgm:t>
        <a:bodyPr/>
        <a:lstStyle/>
        <a:p>
          <a:endParaRPr lang="en-US"/>
        </a:p>
      </dgm:t>
    </dgm:pt>
    <dgm:pt modelId="{8744B610-A578-4C9F-A093-0D3D6A88473C}">
      <dgm:prSet/>
      <dgm:spPr/>
      <dgm:t>
        <a:bodyPr/>
        <a:lstStyle/>
        <a:p>
          <a:r>
            <a:rPr lang="en-US" b="1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rPr>
            <a:t>Advocacy</a:t>
          </a:r>
          <a:endParaRPr lang="en-US"/>
        </a:p>
      </dgm:t>
    </dgm:pt>
    <dgm:pt modelId="{420E2274-A3B6-4963-AE87-8043E2C9C82A}" type="parTrans" cxnId="{250F3FDF-6827-49EB-B904-B90BD4694758}">
      <dgm:prSet/>
      <dgm:spPr/>
      <dgm:t>
        <a:bodyPr/>
        <a:lstStyle/>
        <a:p>
          <a:endParaRPr lang="en-US"/>
        </a:p>
      </dgm:t>
    </dgm:pt>
    <dgm:pt modelId="{D7423167-3C43-4128-B59D-42BAB4E14207}" type="sibTrans" cxnId="{250F3FDF-6827-49EB-B904-B90BD4694758}">
      <dgm:prSet/>
      <dgm:spPr/>
      <dgm:t>
        <a:bodyPr/>
        <a:lstStyle/>
        <a:p>
          <a:endParaRPr lang="en-US"/>
        </a:p>
      </dgm:t>
    </dgm:pt>
    <dgm:pt modelId="{6D24E3A9-3CED-439C-AAFF-D9BA4C7E053B}" type="pres">
      <dgm:prSet presAssocID="{0DF94D6D-C657-4C33-9AAC-0F34FDDB3521}" presName="Name0" presStyleCnt="0">
        <dgm:presLayoutVars>
          <dgm:chMax val="7"/>
          <dgm:chPref val="7"/>
          <dgm:dir/>
        </dgm:presLayoutVars>
      </dgm:prSet>
      <dgm:spPr/>
    </dgm:pt>
    <dgm:pt modelId="{959F8399-D348-4386-82C1-A4ADE7554A8F}" type="pres">
      <dgm:prSet presAssocID="{0DF94D6D-C657-4C33-9AAC-0F34FDDB3521}" presName="Name1" presStyleCnt="0"/>
      <dgm:spPr/>
    </dgm:pt>
    <dgm:pt modelId="{88587827-2ABF-410C-8EC5-A9B430A32D74}" type="pres">
      <dgm:prSet presAssocID="{0DF94D6D-C657-4C33-9AAC-0F34FDDB3521}" presName="cycle" presStyleCnt="0"/>
      <dgm:spPr/>
    </dgm:pt>
    <dgm:pt modelId="{0AEA3FDE-E6B5-4782-95A5-483F41D6B22C}" type="pres">
      <dgm:prSet presAssocID="{0DF94D6D-C657-4C33-9AAC-0F34FDDB3521}" presName="srcNode" presStyleLbl="node1" presStyleIdx="0" presStyleCnt="6"/>
      <dgm:spPr/>
    </dgm:pt>
    <dgm:pt modelId="{BE70540E-23E8-4196-8F2D-9CCDED3ED403}" type="pres">
      <dgm:prSet presAssocID="{0DF94D6D-C657-4C33-9AAC-0F34FDDB3521}" presName="conn" presStyleLbl="parChTrans1D2" presStyleIdx="0" presStyleCnt="1"/>
      <dgm:spPr/>
    </dgm:pt>
    <dgm:pt modelId="{8832B70E-9440-4874-93AB-CE13CFF1A2D6}" type="pres">
      <dgm:prSet presAssocID="{0DF94D6D-C657-4C33-9AAC-0F34FDDB3521}" presName="extraNode" presStyleLbl="node1" presStyleIdx="0" presStyleCnt="6"/>
      <dgm:spPr/>
    </dgm:pt>
    <dgm:pt modelId="{B4F039FB-9618-47E3-AD5C-67A888B6C832}" type="pres">
      <dgm:prSet presAssocID="{0DF94D6D-C657-4C33-9AAC-0F34FDDB3521}" presName="dstNode" presStyleLbl="node1" presStyleIdx="0" presStyleCnt="6"/>
      <dgm:spPr/>
    </dgm:pt>
    <dgm:pt modelId="{144D32E7-336D-4D52-BF84-3AC2ED867F15}" type="pres">
      <dgm:prSet presAssocID="{75767E6A-7D68-4191-8E6E-5494B91F2DAF}" presName="text_1" presStyleLbl="node1" presStyleIdx="0" presStyleCnt="6">
        <dgm:presLayoutVars>
          <dgm:bulletEnabled val="1"/>
        </dgm:presLayoutVars>
      </dgm:prSet>
      <dgm:spPr/>
    </dgm:pt>
    <dgm:pt modelId="{B2F5A4F1-B146-4316-8325-265BB83313D0}" type="pres">
      <dgm:prSet presAssocID="{75767E6A-7D68-4191-8E6E-5494B91F2DAF}" presName="accent_1" presStyleCnt="0"/>
      <dgm:spPr/>
    </dgm:pt>
    <dgm:pt modelId="{ADE5836B-92AB-44CB-B5BE-C43B5177E904}" type="pres">
      <dgm:prSet presAssocID="{75767E6A-7D68-4191-8E6E-5494B91F2DAF}" presName="accentRepeatNode" presStyleLbl="solidFgAcc1" presStyleIdx="0" presStyleCnt="6"/>
      <dgm:spPr/>
    </dgm:pt>
    <dgm:pt modelId="{D0E036D8-EDE7-4680-93C1-7E5AE3B5CEB4}" type="pres">
      <dgm:prSet presAssocID="{BC367273-14CB-45F1-945B-54CE59F7343A}" presName="text_2" presStyleLbl="node1" presStyleIdx="1" presStyleCnt="6">
        <dgm:presLayoutVars>
          <dgm:bulletEnabled val="1"/>
        </dgm:presLayoutVars>
      </dgm:prSet>
      <dgm:spPr/>
    </dgm:pt>
    <dgm:pt modelId="{E5FB005B-9947-48F4-93FB-A680C4C6EDE5}" type="pres">
      <dgm:prSet presAssocID="{BC367273-14CB-45F1-945B-54CE59F7343A}" presName="accent_2" presStyleCnt="0"/>
      <dgm:spPr/>
    </dgm:pt>
    <dgm:pt modelId="{424140C0-48DF-4324-A319-F10DC9FD2CC4}" type="pres">
      <dgm:prSet presAssocID="{BC367273-14CB-45F1-945B-54CE59F7343A}" presName="accentRepeatNode" presStyleLbl="solidFgAcc1" presStyleIdx="1" presStyleCnt="6"/>
      <dgm:spPr/>
    </dgm:pt>
    <dgm:pt modelId="{1AC6904B-A10F-46AE-8C5E-600481C5F7AE}" type="pres">
      <dgm:prSet presAssocID="{9B18AFEF-4C97-43D7-A817-DA70C81D9A4B}" presName="text_3" presStyleLbl="node1" presStyleIdx="2" presStyleCnt="6">
        <dgm:presLayoutVars>
          <dgm:bulletEnabled val="1"/>
        </dgm:presLayoutVars>
      </dgm:prSet>
      <dgm:spPr/>
    </dgm:pt>
    <dgm:pt modelId="{028CD0F3-E2B5-46D8-92DF-085125B57998}" type="pres">
      <dgm:prSet presAssocID="{9B18AFEF-4C97-43D7-A817-DA70C81D9A4B}" presName="accent_3" presStyleCnt="0"/>
      <dgm:spPr/>
    </dgm:pt>
    <dgm:pt modelId="{21780968-AAEA-4534-9F71-C39D9403286F}" type="pres">
      <dgm:prSet presAssocID="{9B18AFEF-4C97-43D7-A817-DA70C81D9A4B}" presName="accentRepeatNode" presStyleLbl="solidFgAcc1" presStyleIdx="2" presStyleCnt="6"/>
      <dgm:spPr/>
    </dgm:pt>
    <dgm:pt modelId="{B17E361E-BC10-480D-92AA-0D92A52263F6}" type="pres">
      <dgm:prSet presAssocID="{BCCA814C-7FF1-42F7-BBD8-36B49930A131}" presName="text_4" presStyleLbl="node1" presStyleIdx="3" presStyleCnt="6">
        <dgm:presLayoutVars>
          <dgm:bulletEnabled val="1"/>
        </dgm:presLayoutVars>
      </dgm:prSet>
      <dgm:spPr/>
    </dgm:pt>
    <dgm:pt modelId="{CA346765-9BF9-475F-856E-11E8017B1F45}" type="pres">
      <dgm:prSet presAssocID="{BCCA814C-7FF1-42F7-BBD8-36B49930A131}" presName="accent_4" presStyleCnt="0"/>
      <dgm:spPr/>
    </dgm:pt>
    <dgm:pt modelId="{BB4BB236-00E0-4E4B-9180-1EF612817B0A}" type="pres">
      <dgm:prSet presAssocID="{BCCA814C-7FF1-42F7-BBD8-36B49930A131}" presName="accentRepeatNode" presStyleLbl="solidFgAcc1" presStyleIdx="3" presStyleCnt="6"/>
      <dgm:spPr/>
    </dgm:pt>
    <dgm:pt modelId="{B1582E72-E957-4D75-9520-E4F343EF36F0}" type="pres">
      <dgm:prSet presAssocID="{39DB9FBD-869C-44CE-A969-5237B4DB9BAA}" presName="text_5" presStyleLbl="node1" presStyleIdx="4" presStyleCnt="6">
        <dgm:presLayoutVars>
          <dgm:bulletEnabled val="1"/>
        </dgm:presLayoutVars>
      </dgm:prSet>
      <dgm:spPr/>
    </dgm:pt>
    <dgm:pt modelId="{3033C4FE-38FD-4150-93F2-C455EE0F39A0}" type="pres">
      <dgm:prSet presAssocID="{39DB9FBD-869C-44CE-A969-5237B4DB9BAA}" presName="accent_5" presStyleCnt="0"/>
      <dgm:spPr/>
    </dgm:pt>
    <dgm:pt modelId="{D011C9C3-FF88-47A7-93D1-745E7350D0EA}" type="pres">
      <dgm:prSet presAssocID="{39DB9FBD-869C-44CE-A969-5237B4DB9BAA}" presName="accentRepeatNode" presStyleLbl="solidFgAcc1" presStyleIdx="4" presStyleCnt="6"/>
      <dgm:spPr/>
    </dgm:pt>
    <dgm:pt modelId="{DCD9AF48-4ED4-4AC5-8779-CF828E8A081B}" type="pres">
      <dgm:prSet presAssocID="{8744B610-A578-4C9F-A093-0D3D6A88473C}" presName="text_6" presStyleLbl="node1" presStyleIdx="5" presStyleCnt="6">
        <dgm:presLayoutVars>
          <dgm:bulletEnabled val="1"/>
        </dgm:presLayoutVars>
      </dgm:prSet>
      <dgm:spPr/>
    </dgm:pt>
    <dgm:pt modelId="{B1535A78-B958-42D9-A8ED-BA59B5539C2E}" type="pres">
      <dgm:prSet presAssocID="{8744B610-A578-4C9F-A093-0D3D6A88473C}" presName="accent_6" presStyleCnt="0"/>
      <dgm:spPr/>
    </dgm:pt>
    <dgm:pt modelId="{F09E48D2-DF47-4E38-A2D6-3791B62FA4E3}" type="pres">
      <dgm:prSet presAssocID="{8744B610-A578-4C9F-A093-0D3D6A88473C}" presName="accentRepeatNode" presStyleLbl="solidFgAcc1" presStyleIdx="5" presStyleCnt="6"/>
      <dgm:spPr/>
    </dgm:pt>
  </dgm:ptLst>
  <dgm:cxnLst>
    <dgm:cxn modelId="{80E10E0A-24B0-4DF5-9178-1992456DA801}" type="presOf" srcId="{F14B911D-22D0-48EE-9FF1-C8657B67650C}" destId="{BE70540E-23E8-4196-8F2D-9CCDED3ED403}" srcOrd="0" destOrd="0" presId="urn:microsoft.com/office/officeart/2008/layout/VerticalCurvedList"/>
    <dgm:cxn modelId="{90E10912-00F0-4444-B543-BE24DE009735}" type="presOf" srcId="{75767E6A-7D68-4191-8E6E-5494B91F2DAF}" destId="{144D32E7-336D-4D52-BF84-3AC2ED867F15}" srcOrd="0" destOrd="0" presId="urn:microsoft.com/office/officeart/2008/layout/VerticalCurvedList"/>
    <dgm:cxn modelId="{BCC1C942-3E40-466D-9689-572FD4F8E141}" type="presOf" srcId="{BC367273-14CB-45F1-945B-54CE59F7343A}" destId="{D0E036D8-EDE7-4680-93C1-7E5AE3B5CEB4}" srcOrd="0" destOrd="0" presId="urn:microsoft.com/office/officeart/2008/layout/VerticalCurvedList"/>
    <dgm:cxn modelId="{A16BCF42-8873-40F6-A1BB-292B5081CCE4}" srcId="{0DF94D6D-C657-4C33-9AAC-0F34FDDB3521}" destId="{75767E6A-7D68-4191-8E6E-5494B91F2DAF}" srcOrd="0" destOrd="0" parTransId="{111794CE-608F-4A2C-BA2D-9F74AA387C1C}" sibTransId="{F14B911D-22D0-48EE-9FF1-C8657B67650C}"/>
    <dgm:cxn modelId="{580E9F48-0229-48C6-BBA6-0A66E80D68F8}" type="presOf" srcId="{BCCA814C-7FF1-42F7-BBD8-36B49930A131}" destId="{B17E361E-BC10-480D-92AA-0D92A52263F6}" srcOrd="0" destOrd="0" presId="urn:microsoft.com/office/officeart/2008/layout/VerticalCurvedList"/>
    <dgm:cxn modelId="{43855B6F-942B-44C9-825B-B94E17F7FF78}" type="presOf" srcId="{8744B610-A578-4C9F-A093-0D3D6A88473C}" destId="{DCD9AF48-4ED4-4AC5-8779-CF828E8A081B}" srcOrd="0" destOrd="0" presId="urn:microsoft.com/office/officeart/2008/layout/VerticalCurvedList"/>
    <dgm:cxn modelId="{4A59B78B-0F26-47F1-80BA-070480DE9D7A}" srcId="{0DF94D6D-C657-4C33-9AAC-0F34FDDB3521}" destId="{BCCA814C-7FF1-42F7-BBD8-36B49930A131}" srcOrd="3" destOrd="0" parTransId="{03E318C5-A0AB-41D9-A198-84908F4478C3}" sibTransId="{C1EF7FFE-5F98-42A6-A53A-BA88D72CB362}"/>
    <dgm:cxn modelId="{99183F8C-8A82-4806-8011-41C823665D12}" srcId="{0DF94D6D-C657-4C33-9AAC-0F34FDDB3521}" destId="{BC367273-14CB-45F1-945B-54CE59F7343A}" srcOrd="1" destOrd="0" parTransId="{7DCD6426-EB48-42BC-85F2-C73963335B46}" sibTransId="{F6505E3B-805A-4213-A0C8-56358EBF4925}"/>
    <dgm:cxn modelId="{80A0F4A9-4A2B-4ABC-B9C9-B9E20A224EFB}" type="presOf" srcId="{9B18AFEF-4C97-43D7-A817-DA70C81D9A4B}" destId="{1AC6904B-A10F-46AE-8C5E-600481C5F7AE}" srcOrd="0" destOrd="0" presId="urn:microsoft.com/office/officeart/2008/layout/VerticalCurvedList"/>
    <dgm:cxn modelId="{6F8436AC-544A-49F4-A01A-728543E1421B}" srcId="{0DF94D6D-C657-4C33-9AAC-0F34FDDB3521}" destId="{9B18AFEF-4C97-43D7-A817-DA70C81D9A4B}" srcOrd="2" destOrd="0" parTransId="{6D7DA867-2B72-40D8-9063-75862CACEF2A}" sibTransId="{1EB5A23F-9534-43D4-82C4-68F6C238966F}"/>
    <dgm:cxn modelId="{E6467CBF-AA6C-4858-A3D0-AA8BF73F130A}" srcId="{0DF94D6D-C657-4C33-9AAC-0F34FDDB3521}" destId="{39DB9FBD-869C-44CE-A969-5237B4DB9BAA}" srcOrd="4" destOrd="0" parTransId="{E2C43C05-C829-4FF1-8E40-4D7B724582D0}" sibTransId="{35BB5224-98A6-4BA0-8767-6FB29CE2986D}"/>
    <dgm:cxn modelId="{1525D5C3-14C1-46BF-B7CE-912EAEDACB9F}" type="presOf" srcId="{39DB9FBD-869C-44CE-A969-5237B4DB9BAA}" destId="{B1582E72-E957-4D75-9520-E4F343EF36F0}" srcOrd="0" destOrd="0" presId="urn:microsoft.com/office/officeart/2008/layout/VerticalCurvedList"/>
    <dgm:cxn modelId="{250F3FDF-6827-49EB-B904-B90BD4694758}" srcId="{0DF94D6D-C657-4C33-9AAC-0F34FDDB3521}" destId="{8744B610-A578-4C9F-A093-0D3D6A88473C}" srcOrd="5" destOrd="0" parTransId="{420E2274-A3B6-4963-AE87-8043E2C9C82A}" sibTransId="{D7423167-3C43-4128-B59D-42BAB4E14207}"/>
    <dgm:cxn modelId="{9DD776F7-6FA8-44F6-87F7-7B54F21F5BB9}" type="presOf" srcId="{0DF94D6D-C657-4C33-9AAC-0F34FDDB3521}" destId="{6D24E3A9-3CED-439C-AAFF-D9BA4C7E053B}" srcOrd="0" destOrd="0" presId="urn:microsoft.com/office/officeart/2008/layout/VerticalCurvedList"/>
    <dgm:cxn modelId="{47FC909E-95A7-4593-9541-8D3A923D2C38}" type="presParOf" srcId="{6D24E3A9-3CED-439C-AAFF-D9BA4C7E053B}" destId="{959F8399-D348-4386-82C1-A4ADE7554A8F}" srcOrd="0" destOrd="0" presId="urn:microsoft.com/office/officeart/2008/layout/VerticalCurvedList"/>
    <dgm:cxn modelId="{3894776E-0B67-4FC0-A830-327716E89650}" type="presParOf" srcId="{959F8399-D348-4386-82C1-A4ADE7554A8F}" destId="{88587827-2ABF-410C-8EC5-A9B430A32D74}" srcOrd="0" destOrd="0" presId="urn:microsoft.com/office/officeart/2008/layout/VerticalCurvedList"/>
    <dgm:cxn modelId="{03E3CCB2-E907-4DAF-9608-50A71A78F2E7}" type="presParOf" srcId="{88587827-2ABF-410C-8EC5-A9B430A32D74}" destId="{0AEA3FDE-E6B5-4782-95A5-483F41D6B22C}" srcOrd="0" destOrd="0" presId="urn:microsoft.com/office/officeart/2008/layout/VerticalCurvedList"/>
    <dgm:cxn modelId="{4520A44A-AFBE-4BC5-8BBD-CCA45A4446BB}" type="presParOf" srcId="{88587827-2ABF-410C-8EC5-A9B430A32D74}" destId="{BE70540E-23E8-4196-8F2D-9CCDED3ED403}" srcOrd="1" destOrd="0" presId="urn:microsoft.com/office/officeart/2008/layout/VerticalCurvedList"/>
    <dgm:cxn modelId="{2B9518A1-3CE9-4876-8D1F-944982BBC3A7}" type="presParOf" srcId="{88587827-2ABF-410C-8EC5-A9B430A32D74}" destId="{8832B70E-9440-4874-93AB-CE13CFF1A2D6}" srcOrd="2" destOrd="0" presId="urn:microsoft.com/office/officeart/2008/layout/VerticalCurvedList"/>
    <dgm:cxn modelId="{386E9107-BD5E-4469-B84E-B777DFD905E0}" type="presParOf" srcId="{88587827-2ABF-410C-8EC5-A9B430A32D74}" destId="{B4F039FB-9618-47E3-AD5C-67A888B6C832}" srcOrd="3" destOrd="0" presId="urn:microsoft.com/office/officeart/2008/layout/VerticalCurvedList"/>
    <dgm:cxn modelId="{B5C259FA-15F1-4FBE-A61E-CB6EB72444A1}" type="presParOf" srcId="{959F8399-D348-4386-82C1-A4ADE7554A8F}" destId="{144D32E7-336D-4D52-BF84-3AC2ED867F15}" srcOrd="1" destOrd="0" presId="urn:microsoft.com/office/officeart/2008/layout/VerticalCurvedList"/>
    <dgm:cxn modelId="{03041DF0-4EA1-4805-8489-B067194D9248}" type="presParOf" srcId="{959F8399-D348-4386-82C1-A4ADE7554A8F}" destId="{B2F5A4F1-B146-4316-8325-265BB83313D0}" srcOrd="2" destOrd="0" presId="urn:microsoft.com/office/officeart/2008/layout/VerticalCurvedList"/>
    <dgm:cxn modelId="{D2271876-7DF8-463E-9CC3-AB383EE86654}" type="presParOf" srcId="{B2F5A4F1-B146-4316-8325-265BB83313D0}" destId="{ADE5836B-92AB-44CB-B5BE-C43B5177E904}" srcOrd="0" destOrd="0" presId="urn:microsoft.com/office/officeart/2008/layout/VerticalCurvedList"/>
    <dgm:cxn modelId="{2B638AFF-7FCC-44F8-8217-CFB0FE299020}" type="presParOf" srcId="{959F8399-D348-4386-82C1-A4ADE7554A8F}" destId="{D0E036D8-EDE7-4680-93C1-7E5AE3B5CEB4}" srcOrd="3" destOrd="0" presId="urn:microsoft.com/office/officeart/2008/layout/VerticalCurvedList"/>
    <dgm:cxn modelId="{4283D532-82D4-457C-9410-73ED714674A3}" type="presParOf" srcId="{959F8399-D348-4386-82C1-A4ADE7554A8F}" destId="{E5FB005B-9947-48F4-93FB-A680C4C6EDE5}" srcOrd="4" destOrd="0" presId="urn:microsoft.com/office/officeart/2008/layout/VerticalCurvedList"/>
    <dgm:cxn modelId="{50D43832-BAE5-4488-9566-3BC801194747}" type="presParOf" srcId="{E5FB005B-9947-48F4-93FB-A680C4C6EDE5}" destId="{424140C0-48DF-4324-A319-F10DC9FD2CC4}" srcOrd="0" destOrd="0" presId="urn:microsoft.com/office/officeart/2008/layout/VerticalCurvedList"/>
    <dgm:cxn modelId="{79365BFA-5593-455B-BEF8-AC06C4B3E2DF}" type="presParOf" srcId="{959F8399-D348-4386-82C1-A4ADE7554A8F}" destId="{1AC6904B-A10F-46AE-8C5E-600481C5F7AE}" srcOrd="5" destOrd="0" presId="urn:microsoft.com/office/officeart/2008/layout/VerticalCurvedList"/>
    <dgm:cxn modelId="{679184E4-19DB-4CCF-B677-C61930026CEC}" type="presParOf" srcId="{959F8399-D348-4386-82C1-A4ADE7554A8F}" destId="{028CD0F3-E2B5-46D8-92DF-085125B57998}" srcOrd="6" destOrd="0" presId="urn:microsoft.com/office/officeart/2008/layout/VerticalCurvedList"/>
    <dgm:cxn modelId="{300302B9-299E-4805-8F9F-2E4793EE2D57}" type="presParOf" srcId="{028CD0F3-E2B5-46D8-92DF-085125B57998}" destId="{21780968-AAEA-4534-9F71-C39D9403286F}" srcOrd="0" destOrd="0" presId="urn:microsoft.com/office/officeart/2008/layout/VerticalCurvedList"/>
    <dgm:cxn modelId="{20E263CD-004C-4AA1-8AFF-78C1F813E21C}" type="presParOf" srcId="{959F8399-D348-4386-82C1-A4ADE7554A8F}" destId="{B17E361E-BC10-480D-92AA-0D92A52263F6}" srcOrd="7" destOrd="0" presId="urn:microsoft.com/office/officeart/2008/layout/VerticalCurvedList"/>
    <dgm:cxn modelId="{B8BD9BEB-0553-469D-BDBB-BD486488925F}" type="presParOf" srcId="{959F8399-D348-4386-82C1-A4ADE7554A8F}" destId="{CA346765-9BF9-475F-856E-11E8017B1F45}" srcOrd="8" destOrd="0" presId="urn:microsoft.com/office/officeart/2008/layout/VerticalCurvedList"/>
    <dgm:cxn modelId="{37019952-3F17-494B-8A4A-E220DCA8FE45}" type="presParOf" srcId="{CA346765-9BF9-475F-856E-11E8017B1F45}" destId="{BB4BB236-00E0-4E4B-9180-1EF612817B0A}" srcOrd="0" destOrd="0" presId="urn:microsoft.com/office/officeart/2008/layout/VerticalCurvedList"/>
    <dgm:cxn modelId="{F11D217C-B39B-4713-900F-55193FFEDC33}" type="presParOf" srcId="{959F8399-D348-4386-82C1-A4ADE7554A8F}" destId="{B1582E72-E957-4D75-9520-E4F343EF36F0}" srcOrd="9" destOrd="0" presId="urn:microsoft.com/office/officeart/2008/layout/VerticalCurvedList"/>
    <dgm:cxn modelId="{933D14F0-3644-4E2B-BF76-07FEA8BFAB6E}" type="presParOf" srcId="{959F8399-D348-4386-82C1-A4ADE7554A8F}" destId="{3033C4FE-38FD-4150-93F2-C455EE0F39A0}" srcOrd="10" destOrd="0" presId="urn:microsoft.com/office/officeart/2008/layout/VerticalCurvedList"/>
    <dgm:cxn modelId="{EE83FAE9-0122-4F89-B023-EA172DD6325B}" type="presParOf" srcId="{3033C4FE-38FD-4150-93F2-C455EE0F39A0}" destId="{D011C9C3-FF88-47A7-93D1-745E7350D0EA}" srcOrd="0" destOrd="0" presId="urn:microsoft.com/office/officeart/2008/layout/VerticalCurvedList"/>
    <dgm:cxn modelId="{5CC4CD1A-E44B-4463-8496-421FBE5362E3}" type="presParOf" srcId="{959F8399-D348-4386-82C1-A4ADE7554A8F}" destId="{DCD9AF48-4ED4-4AC5-8779-CF828E8A081B}" srcOrd="11" destOrd="0" presId="urn:microsoft.com/office/officeart/2008/layout/VerticalCurvedList"/>
    <dgm:cxn modelId="{20D25750-1666-42CE-8436-F7E21DA134BD}" type="presParOf" srcId="{959F8399-D348-4386-82C1-A4ADE7554A8F}" destId="{B1535A78-B958-42D9-A8ED-BA59B5539C2E}" srcOrd="12" destOrd="0" presId="urn:microsoft.com/office/officeart/2008/layout/VerticalCurvedList"/>
    <dgm:cxn modelId="{39B2C443-4BF7-433F-87AF-3C817D4FC6AA}" type="presParOf" srcId="{B1535A78-B958-42D9-A8ED-BA59B5539C2E}" destId="{F09E48D2-DF47-4E38-A2D6-3791B62FA4E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81B59B-00DC-40B9-B3D2-631A6C8B28A6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C739CD-F44E-45AA-96D3-EDE18467E614}">
      <dgm:prSet phldrT="[Text]"/>
      <dgm:spPr/>
      <dgm:t>
        <a:bodyPr/>
        <a:lstStyle/>
        <a:p>
          <a:r>
            <a:rPr lang="en-US" b="1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Personal Supports</a:t>
          </a:r>
          <a:endParaRPr lang="en-US" dirty="0"/>
        </a:p>
      </dgm:t>
    </dgm:pt>
    <dgm:pt modelId="{F66C8F99-EBE4-4133-93B0-D222265F0F7E}" type="parTrans" cxnId="{C640698E-3A95-4341-9586-21B3D66EE433}">
      <dgm:prSet/>
      <dgm:spPr/>
      <dgm:t>
        <a:bodyPr/>
        <a:lstStyle/>
        <a:p>
          <a:endParaRPr lang="en-US"/>
        </a:p>
      </dgm:t>
    </dgm:pt>
    <dgm:pt modelId="{315D97C5-4BE0-4271-8E82-99DE3315BA31}" type="sibTrans" cxnId="{C640698E-3A95-4341-9586-21B3D66EE433}">
      <dgm:prSet/>
      <dgm:spPr/>
      <dgm:t>
        <a:bodyPr/>
        <a:lstStyle/>
        <a:p>
          <a:endParaRPr lang="en-US"/>
        </a:p>
      </dgm:t>
    </dgm:pt>
    <dgm:pt modelId="{6973BDC5-4192-4108-B4D8-B552CFCB48A1}">
      <dgm:prSet phldrT="[Text]"/>
      <dgm:spPr/>
      <dgm:t>
        <a:bodyPr/>
        <a:lstStyle/>
        <a:p>
          <a:r>
            <a:rPr lang="en-US" b="1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Setting up Goals</a:t>
          </a:r>
          <a:endParaRPr lang="en-US" dirty="0"/>
        </a:p>
      </dgm:t>
    </dgm:pt>
    <dgm:pt modelId="{58769A3F-3AD4-4326-9464-70D422CB6C2C}" type="parTrans" cxnId="{C7299CB1-5100-4EB8-AA16-2685F1F5F0F6}">
      <dgm:prSet/>
      <dgm:spPr/>
      <dgm:t>
        <a:bodyPr/>
        <a:lstStyle/>
        <a:p>
          <a:endParaRPr lang="en-US"/>
        </a:p>
      </dgm:t>
    </dgm:pt>
    <dgm:pt modelId="{E6136EDA-6501-4969-BB5D-47A178611298}" type="sibTrans" cxnId="{C7299CB1-5100-4EB8-AA16-2685F1F5F0F6}">
      <dgm:prSet/>
      <dgm:spPr/>
      <dgm:t>
        <a:bodyPr/>
        <a:lstStyle/>
        <a:p>
          <a:endParaRPr lang="en-US"/>
        </a:p>
      </dgm:t>
    </dgm:pt>
    <dgm:pt modelId="{F60437C5-2E45-4CCC-BD2B-851C9C931FC6}">
      <dgm:prSet phldrT="[Text]"/>
      <dgm:spPr/>
      <dgm:t>
        <a:bodyPr/>
        <a:lstStyle/>
        <a:p>
          <a:r>
            <a:rPr lang="en-US" b="1" dirty="0"/>
            <a:t>Planning &amp; Preparing</a:t>
          </a:r>
          <a:endParaRPr lang="en-US" dirty="0"/>
        </a:p>
      </dgm:t>
    </dgm:pt>
    <dgm:pt modelId="{2515665A-0302-4BC6-895A-4F07B6581820}" type="parTrans" cxnId="{80429633-BD46-4900-B47E-0C4F1347BD82}">
      <dgm:prSet/>
      <dgm:spPr/>
      <dgm:t>
        <a:bodyPr/>
        <a:lstStyle/>
        <a:p>
          <a:endParaRPr lang="en-US"/>
        </a:p>
      </dgm:t>
    </dgm:pt>
    <dgm:pt modelId="{072A7F04-4843-4FE0-8694-91A98ECE6E84}" type="sibTrans" cxnId="{80429633-BD46-4900-B47E-0C4F1347BD82}">
      <dgm:prSet/>
      <dgm:spPr/>
      <dgm:t>
        <a:bodyPr/>
        <a:lstStyle/>
        <a:p>
          <a:endParaRPr lang="en-US"/>
        </a:p>
      </dgm:t>
    </dgm:pt>
    <dgm:pt modelId="{22561542-9292-4574-9DD2-393F8BB0A76E}">
      <dgm:prSet phldrT="[Text]"/>
      <dgm:spPr/>
      <dgm:t>
        <a:bodyPr/>
        <a:lstStyle/>
        <a:p>
          <a:r>
            <a:rPr lang="en-US" b="1" dirty="0">
              <a:ea typeface="Calibri" panose="020F0502020204030204" pitchFamily="34" charset="0"/>
              <a:cs typeface="Times New Roman" panose="02020603050405020304" pitchFamily="18" charset="0"/>
            </a:rPr>
            <a:t>Self Care</a:t>
          </a:r>
          <a:endParaRPr lang="en-US" dirty="0"/>
        </a:p>
      </dgm:t>
    </dgm:pt>
    <dgm:pt modelId="{D824008F-0F40-446C-BF44-D6D8215E7150}" type="parTrans" cxnId="{E4843F57-030E-46C3-9D68-3040790D8047}">
      <dgm:prSet/>
      <dgm:spPr/>
      <dgm:t>
        <a:bodyPr/>
        <a:lstStyle/>
        <a:p>
          <a:endParaRPr lang="en-US"/>
        </a:p>
      </dgm:t>
    </dgm:pt>
    <dgm:pt modelId="{37B62AAF-5D8A-4955-80DB-EA265697F82B}" type="sibTrans" cxnId="{E4843F57-030E-46C3-9D68-3040790D8047}">
      <dgm:prSet/>
      <dgm:spPr/>
      <dgm:t>
        <a:bodyPr/>
        <a:lstStyle/>
        <a:p>
          <a:endParaRPr lang="en-US"/>
        </a:p>
      </dgm:t>
    </dgm:pt>
    <dgm:pt modelId="{6B34E85B-051A-422F-A4A6-CB462DE2C982}">
      <dgm:prSet phldrT="[Text]"/>
      <dgm:spPr/>
      <dgm:t>
        <a:bodyPr/>
        <a:lstStyle/>
        <a:p>
          <a:r>
            <a:rPr lang="en-US" b="1" dirty="0">
              <a:ea typeface="Calibri" panose="020F0502020204030204" pitchFamily="34" charset="0"/>
              <a:cs typeface="Times New Roman" panose="02020603050405020304" pitchFamily="18" charset="0"/>
            </a:rPr>
            <a:t>Lines of Communication</a:t>
          </a:r>
          <a:endParaRPr lang="en-US" dirty="0"/>
        </a:p>
      </dgm:t>
    </dgm:pt>
    <dgm:pt modelId="{9F64F36A-1D32-458E-9DCA-6436D5134C8F}" type="parTrans" cxnId="{958EE5AD-8AF9-4EE2-91E4-3AE2DBB054D4}">
      <dgm:prSet/>
      <dgm:spPr/>
      <dgm:t>
        <a:bodyPr/>
        <a:lstStyle/>
        <a:p>
          <a:endParaRPr lang="en-US"/>
        </a:p>
      </dgm:t>
    </dgm:pt>
    <dgm:pt modelId="{D0A11D3F-8717-4890-9D62-E2916D44F8C7}" type="sibTrans" cxnId="{958EE5AD-8AF9-4EE2-91E4-3AE2DBB054D4}">
      <dgm:prSet/>
      <dgm:spPr/>
      <dgm:t>
        <a:bodyPr/>
        <a:lstStyle/>
        <a:p>
          <a:endParaRPr lang="en-US"/>
        </a:p>
      </dgm:t>
    </dgm:pt>
    <dgm:pt modelId="{3ECE65C2-6C84-43FC-9A8A-EA8022272CF7}">
      <dgm:prSet/>
      <dgm:spPr/>
      <dgm:t>
        <a:bodyPr/>
        <a:lstStyle/>
        <a:p>
          <a:r>
            <a:rPr lang="en-US" b="1" dirty="0">
              <a:ea typeface="Calibri" panose="020F0502020204030204" pitchFamily="34" charset="0"/>
              <a:cs typeface="Times New Roman" panose="02020603050405020304" pitchFamily="18" charset="0"/>
            </a:rPr>
            <a:t>Keeping a record</a:t>
          </a:r>
          <a:endParaRPr lang="en-US" dirty="0"/>
        </a:p>
      </dgm:t>
    </dgm:pt>
    <dgm:pt modelId="{993E6393-6318-4803-9541-6A7AECF106D6}" type="parTrans" cxnId="{0A5F35BC-77ED-4566-BC98-6FF306EB733E}">
      <dgm:prSet/>
      <dgm:spPr/>
      <dgm:t>
        <a:bodyPr/>
        <a:lstStyle/>
        <a:p>
          <a:endParaRPr lang="en-US"/>
        </a:p>
      </dgm:t>
    </dgm:pt>
    <dgm:pt modelId="{A7352BD0-7ECE-4BF4-BAD8-25740FD11B1B}" type="sibTrans" cxnId="{0A5F35BC-77ED-4566-BC98-6FF306EB733E}">
      <dgm:prSet/>
      <dgm:spPr/>
      <dgm:t>
        <a:bodyPr/>
        <a:lstStyle/>
        <a:p>
          <a:endParaRPr lang="en-US"/>
        </a:p>
      </dgm:t>
    </dgm:pt>
    <dgm:pt modelId="{8ED9104C-EA6D-4E55-81AE-C35197BCB2B5}">
      <dgm:prSet/>
      <dgm:spPr/>
      <dgm:t>
        <a:bodyPr/>
        <a:lstStyle/>
        <a:p>
          <a:endParaRPr lang="en-US" dirty="0"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2F829EC8-252A-44F6-98C6-EA6AF0CC17B3}" type="parTrans" cxnId="{29087610-8056-4C20-BE32-55C0B0B2A452}">
      <dgm:prSet/>
      <dgm:spPr/>
      <dgm:t>
        <a:bodyPr/>
        <a:lstStyle/>
        <a:p>
          <a:endParaRPr lang="en-US"/>
        </a:p>
      </dgm:t>
    </dgm:pt>
    <dgm:pt modelId="{B0410DBA-CE6C-4B2F-BEF0-13F60F9465B6}" type="sibTrans" cxnId="{29087610-8056-4C20-BE32-55C0B0B2A452}">
      <dgm:prSet/>
      <dgm:spPr/>
      <dgm:t>
        <a:bodyPr/>
        <a:lstStyle/>
        <a:p>
          <a:endParaRPr lang="en-US"/>
        </a:p>
      </dgm:t>
    </dgm:pt>
    <dgm:pt modelId="{971A99DE-D2C6-4C15-AAD1-02C630527075}" type="pres">
      <dgm:prSet presAssocID="{C481B59B-00DC-40B9-B3D2-631A6C8B28A6}" presName="Name0" presStyleCnt="0">
        <dgm:presLayoutVars>
          <dgm:chMax/>
          <dgm:chPref/>
          <dgm:dir/>
        </dgm:presLayoutVars>
      </dgm:prSet>
      <dgm:spPr/>
    </dgm:pt>
    <dgm:pt modelId="{89C652C8-B31B-4FEA-9B1A-E4A74E0AAAEA}" type="pres">
      <dgm:prSet presAssocID="{99C739CD-F44E-45AA-96D3-EDE18467E614}" presName="parenttextcomposite" presStyleCnt="0"/>
      <dgm:spPr/>
    </dgm:pt>
    <dgm:pt modelId="{D0EE3966-35A1-43A6-AA8E-4AEFFC121600}" type="pres">
      <dgm:prSet presAssocID="{99C739CD-F44E-45AA-96D3-EDE18467E614}" presName="parenttext" presStyleLbl="revTx" presStyleIdx="0" presStyleCnt="4">
        <dgm:presLayoutVars>
          <dgm:chMax/>
          <dgm:chPref val="2"/>
          <dgm:bulletEnabled val="1"/>
        </dgm:presLayoutVars>
      </dgm:prSet>
      <dgm:spPr/>
    </dgm:pt>
    <dgm:pt modelId="{E8B0E9E6-83F7-473C-AA8C-4788405AB39B}" type="pres">
      <dgm:prSet presAssocID="{99C739CD-F44E-45AA-96D3-EDE18467E614}" presName="composite" presStyleCnt="0"/>
      <dgm:spPr/>
    </dgm:pt>
    <dgm:pt modelId="{182EDA07-57DC-4E8D-BC25-48F3C663FD55}" type="pres">
      <dgm:prSet presAssocID="{99C739CD-F44E-45AA-96D3-EDE18467E614}" presName="chevron1" presStyleLbl="alignNode1" presStyleIdx="0" presStyleCnt="28"/>
      <dgm:spPr/>
    </dgm:pt>
    <dgm:pt modelId="{CB54F06A-13E0-43A3-BB68-17C7A07525E1}" type="pres">
      <dgm:prSet presAssocID="{99C739CD-F44E-45AA-96D3-EDE18467E614}" presName="chevron2" presStyleLbl="alignNode1" presStyleIdx="1" presStyleCnt="28"/>
      <dgm:spPr/>
    </dgm:pt>
    <dgm:pt modelId="{64D24E51-3D97-4D7B-BD86-4E478E779D7E}" type="pres">
      <dgm:prSet presAssocID="{99C739CD-F44E-45AA-96D3-EDE18467E614}" presName="chevron3" presStyleLbl="alignNode1" presStyleIdx="2" presStyleCnt="28"/>
      <dgm:spPr/>
    </dgm:pt>
    <dgm:pt modelId="{4F02B8F9-CA18-47F7-AD27-1A87EFBB0E7F}" type="pres">
      <dgm:prSet presAssocID="{99C739CD-F44E-45AA-96D3-EDE18467E614}" presName="chevron4" presStyleLbl="alignNode1" presStyleIdx="3" presStyleCnt="28"/>
      <dgm:spPr/>
    </dgm:pt>
    <dgm:pt modelId="{B760E32B-1740-4B1A-959C-023A2E0E10DD}" type="pres">
      <dgm:prSet presAssocID="{99C739CD-F44E-45AA-96D3-EDE18467E614}" presName="chevron5" presStyleLbl="alignNode1" presStyleIdx="4" presStyleCnt="28"/>
      <dgm:spPr/>
    </dgm:pt>
    <dgm:pt modelId="{72389AB9-D051-4A66-A830-FF173499D81F}" type="pres">
      <dgm:prSet presAssocID="{99C739CD-F44E-45AA-96D3-EDE18467E614}" presName="chevron6" presStyleLbl="alignNode1" presStyleIdx="5" presStyleCnt="28"/>
      <dgm:spPr/>
    </dgm:pt>
    <dgm:pt modelId="{22462EEB-A022-404F-9972-F67602EAD0B4}" type="pres">
      <dgm:prSet presAssocID="{99C739CD-F44E-45AA-96D3-EDE18467E614}" presName="chevron7" presStyleLbl="alignNode1" presStyleIdx="6" presStyleCnt="28"/>
      <dgm:spPr/>
    </dgm:pt>
    <dgm:pt modelId="{F30D0569-A1E1-4BE4-88FD-D20007A9F733}" type="pres">
      <dgm:prSet presAssocID="{99C739CD-F44E-45AA-96D3-EDE18467E614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</dgm:pt>
    <dgm:pt modelId="{D92AAAA2-97E6-425E-A1D6-E92FDF8D76BE}" type="pres">
      <dgm:prSet presAssocID="{315D97C5-4BE0-4271-8E82-99DE3315BA31}" presName="sibTrans" presStyleCnt="0"/>
      <dgm:spPr/>
    </dgm:pt>
    <dgm:pt modelId="{D0E4809E-8542-4B86-9ADB-A014DE73CB84}" type="pres">
      <dgm:prSet presAssocID="{F60437C5-2E45-4CCC-BD2B-851C9C931FC6}" presName="parenttextcomposite" presStyleCnt="0"/>
      <dgm:spPr/>
    </dgm:pt>
    <dgm:pt modelId="{E83920A5-BE1C-47BB-8705-CB7B832072B9}" type="pres">
      <dgm:prSet presAssocID="{F60437C5-2E45-4CCC-BD2B-851C9C931FC6}" presName="parenttext" presStyleLbl="revTx" presStyleIdx="1" presStyleCnt="4">
        <dgm:presLayoutVars>
          <dgm:chMax/>
          <dgm:chPref val="2"/>
          <dgm:bulletEnabled val="1"/>
        </dgm:presLayoutVars>
      </dgm:prSet>
      <dgm:spPr/>
    </dgm:pt>
    <dgm:pt modelId="{6472AF2A-EA10-4CE3-9A75-0975E16C1F8D}" type="pres">
      <dgm:prSet presAssocID="{F60437C5-2E45-4CCC-BD2B-851C9C931FC6}" presName="composite" presStyleCnt="0"/>
      <dgm:spPr/>
    </dgm:pt>
    <dgm:pt modelId="{DF588A6F-9443-4AA5-B79F-8C1C139001EA}" type="pres">
      <dgm:prSet presAssocID="{F60437C5-2E45-4CCC-BD2B-851C9C931FC6}" presName="chevron1" presStyleLbl="alignNode1" presStyleIdx="7" presStyleCnt="28"/>
      <dgm:spPr/>
    </dgm:pt>
    <dgm:pt modelId="{B50E4D06-DB81-4168-85D1-8D1098FEEF3B}" type="pres">
      <dgm:prSet presAssocID="{F60437C5-2E45-4CCC-BD2B-851C9C931FC6}" presName="chevron2" presStyleLbl="alignNode1" presStyleIdx="8" presStyleCnt="28"/>
      <dgm:spPr/>
    </dgm:pt>
    <dgm:pt modelId="{B3E0D197-F0B3-41C3-89A9-935DFA117B1B}" type="pres">
      <dgm:prSet presAssocID="{F60437C5-2E45-4CCC-BD2B-851C9C931FC6}" presName="chevron3" presStyleLbl="alignNode1" presStyleIdx="9" presStyleCnt="28"/>
      <dgm:spPr/>
    </dgm:pt>
    <dgm:pt modelId="{930C1235-C3FF-47E7-BE58-A22B197BBFF6}" type="pres">
      <dgm:prSet presAssocID="{F60437C5-2E45-4CCC-BD2B-851C9C931FC6}" presName="chevron4" presStyleLbl="alignNode1" presStyleIdx="10" presStyleCnt="28"/>
      <dgm:spPr/>
    </dgm:pt>
    <dgm:pt modelId="{7AF3BD5B-6BE0-4297-99A2-929AFA0B2E74}" type="pres">
      <dgm:prSet presAssocID="{F60437C5-2E45-4CCC-BD2B-851C9C931FC6}" presName="chevron5" presStyleLbl="alignNode1" presStyleIdx="11" presStyleCnt="28"/>
      <dgm:spPr/>
    </dgm:pt>
    <dgm:pt modelId="{9327F034-F0AF-43D3-89EB-799C94C98F84}" type="pres">
      <dgm:prSet presAssocID="{F60437C5-2E45-4CCC-BD2B-851C9C931FC6}" presName="chevron6" presStyleLbl="alignNode1" presStyleIdx="12" presStyleCnt="28"/>
      <dgm:spPr/>
    </dgm:pt>
    <dgm:pt modelId="{638956E7-359E-4030-8659-CE4588D5D2B6}" type="pres">
      <dgm:prSet presAssocID="{F60437C5-2E45-4CCC-BD2B-851C9C931FC6}" presName="chevron7" presStyleLbl="alignNode1" presStyleIdx="13" presStyleCnt="28"/>
      <dgm:spPr/>
    </dgm:pt>
    <dgm:pt modelId="{F181542D-FC28-4647-BF81-F7434D0D80B2}" type="pres">
      <dgm:prSet presAssocID="{F60437C5-2E45-4CCC-BD2B-851C9C931FC6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</dgm:pt>
    <dgm:pt modelId="{6D6B2B00-EED4-4DDB-9E89-A16433A81A29}" type="pres">
      <dgm:prSet presAssocID="{072A7F04-4843-4FE0-8694-91A98ECE6E84}" presName="sibTrans" presStyleCnt="0"/>
      <dgm:spPr/>
    </dgm:pt>
    <dgm:pt modelId="{EFB54049-3B48-4F6E-B7C7-36FDBADFBA16}" type="pres">
      <dgm:prSet presAssocID="{6B34E85B-051A-422F-A4A6-CB462DE2C982}" presName="parenttextcomposite" presStyleCnt="0"/>
      <dgm:spPr/>
    </dgm:pt>
    <dgm:pt modelId="{B28E25A7-5407-4818-9006-2944D5CA59D4}" type="pres">
      <dgm:prSet presAssocID="{6B34E85B-051A-422F-A4A6-CB462DE2C982}" presName="parenttext" presStyleLbl="revTx" presStyleIdx="2" presStyleCnt="4">
        <dgm:presLayoutVars>
          <dgm:chMax/>
          <dgm:chPref val="2"/>
          <dgm:bulletEnabled val="1"/>
        </dgm:presLayoutVars>
      </dgm:prSet>
      <dgm:spPr/>
    </dgm:pt>
    <dgm:pt modelId="{FF9CA5EF-3647-4095-A643-476DC35D5C80}" type="pres">
      <dgm:prSet presAssocID="{6B34E85B-051A-422F-A4A6-CB462DE2C982}" presName="composite" presStyleCnt="0"/>
      <dgm:spPr/>
    </dgm:pt>
    <dgm:pt modelId="{09B01326-608C-4707-B317-34E54C4A1351}" type="pres">
      <dgm:prSet presAssocID="{6B34E85B-051A-422F-A4A6-CB462DE2C982}" presName="chevron1" presStyleLbl="alignNode1" presStyleIdx="14" presStyleCnt="28"/>
      <dgm:spPr/>
    </dgm:pt>
    <dgm:pt modelId="{411CBE00-C1C7-48C7-B5A6-2687804755E5}" type="pres">
      <dgm:prSet presAssocID="{6B34E85B-051A-422F-A4A6-CB462DE2C982}" presName="chevron2" presStyleLbl="alignNode1" presStyleIdx="15" presStyleCnt="28"/>
      <dgm:spPr/>
    </dgm:pt>
    <dgm:pt modelId="{121E5C64-7E71-4435-A9C5-36B90444B2F6}" type="pres">
      <dgm:prSet presAssocID="{6B34E85B-051A-422F-A4A6-CB462DE2C982}" presName="chevron3" presStyleLbl="alignNode1" presStyleIdx="16" presStyleCnt="28"/>
      <dgm:spPr/>
    </dgm:pt>
    <dgm:pt modelId="{C8E4C79A-F6AD-4232-A99A-66F8DB512411}" type="pres">
      <dgm:prSet presAssocID="{6B34E85B-051A-422F-A4A6-CB462DE2C982}" presName="chevron4" presStyleLbl="alignNode1" presStyleIdx="17" presStyleCnt="28"/>
      <dgm:spPr/>
    </dgm:pt>
    <dgm:pt modelId="{BD8105F7-F150-485C-91B7-DC7A39500438}" type="pres">
      <dgm:prSet presAssocID="{6B34E85B-051A-422F-A4A6-CB462DE2C982}" presName="chevron5" presStyleLbl="alignNode1" presStyleIdx="18" presStyleCnt="28"/>
      <dgm:spPr/>
    </dgm:pt>
    <dgm:pt modelId="{A626EF98-69A7-433E-B10E-9B044AA91A67}" type="pres">
      <dgm:prSet presAssocID="{6B34E85B-051A-422F-A4A6-CB462DE2C982}" presName="chevron6" presStyleLbl="alignNode1" presStyleIdx="19" presStyleCnt="28"/>
      <dgm:spPr/>
    </dgm:pt>
    <dgm:pt modelId="{362F04C1-157E-4AB2-ADFE-4BC62A9AC55B}" type="pres">
      <dgm:prSet presAssocID="{6B34E85B-051A-422F-A4A6-CB462DE2C982}" presName="chevron7" presStyleLbl="alignNode1" presStyleIdx="20" presStyleCnt="28"/>
      <dgm:spPr/>
    </dgm:pt>
    <dgm:pt modelId="{45034094-9A5F-4DDE-8664-ED5DB286D28B}" type="pres">
      <dgm:prSet presAssocID="{6B34E85B-051A-422F-A4A6-CB462DE2C982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</dgm:pt>
    <dgm:pt modelId="{FCE5E62D-70FA-4FD7-8EFF-B9AD8AC84F98}" type="pres">
      <dgm:prSet presAssocID="{D0A11D3F-8717-4890-9D62-E2916D44F8C7}" presName="sibTrans" presStyleCnt="0"/>
      <dgm:spPr/>
    </dgm:pt>
    <dgm:pt modelId="{B705BB87-B31A-452A-9C2B-215E13DF2779}" type="pres">
      <dgm:prSet presAssocID="{8ED9104C-EA6D-4E55-81AE-C35197BCB2B5}" presName="parenttextcomposite" presStyleCnt="0"/>
      <dgm:spPr/>
    </dgm:pt>
    <dgm:pt modelId="{6C1286EA-BE88-46BD-9547-B696A0368F11}" type="pres">
      <dgm:prSet presAssocID="{8ED9104C-EA6D-4E55-81AE-C35197BCB2B5}" presName="parenttext" presStyleLbl="revTx" presStyleIdx="3" presStyleCnt="4">
        <dgm:presLayoutVars>
          <dgm:chMax/>
          <dgm:chPref val="2"/>
          <dgm:bulletEnabled val="1"/>
        </dgm:presLayoutVars>
      </dgm:prSet>
      <dgm:spPr/>
    </dgm:pt>
    <dgm:pt modelId="{E03BFB42-D403-414B-967F-A076835B60E3}" type="pres">
      <dgm:prSet presAssocID="{8ED9104C-EA6D-4E55-81AE-C35197BCB2B5}" presName="parallelogramComposite" presStyleCnt="0"/>
      <dgm:spPr/>
    </dgm:pt>
    <dgm:pt modelId="{1301D9B4-8B48-457F-A1D6-FD165193F393}" type="pres">
      <dgm:prSet presAssocID="{8ED9104C-EA6D-4E55-81AE-C35197BCB2B5}" presName="parallelogram1" presStyleLbl="alignNode1" presStyleIdx="21" presStyleCnt="28"/>
      <dgm:spPr/>
    </dgm:pt>
    <dgm:pt modelId="{80988A6D-F511-48DB-8630-FA2A4CB1B366}" type="pres">
      <dgm:prSet presAssocID="{8ED9104C-EA6D-4E55-81AE-C35197BCB2B5}" presName="parallelogram2" presStyleLbl="alignNode1" presStyleIdx="22" presStyleCnt="28"/>
      <dgm:spPr/>
    </dgm:pt>
    <dgm:pt modelId="{7BB171D0-59C7-45C3-9C00-AE62D214F09A}" type="pres">
      <dgm:prSet presAssocID="{8ED9104C-EA6D-4E55-81AE-C35197BCB2B5}" presName="parallelogram3" presStyleLbl="alignNode1" presStyleIdx="23" presStyleCnt="28"/>
      <dgm:spPr/>
    </dgm:pt>
    <dgm:pt modelId="{6EF05722-5640-4AD1-BE53-BF0995AE4CBE}" type="pres">
      <dgm:prSet presAssocID="{8ED9104C-EA6D-4E55-81AE-C35197BCB2B5}" presName="parallelogram4" presStyleLbl="alignNode1" presStyleIdx="24" presStyleCnt="28"/>
      <dgm:spPr/>
    </dgm:pt>
    <dgm:pt modelId="{D2221EEE-6014-4E94-8F52-C8A8475C0A72}" type="pres">
      <dgm:prSet presAssocID="{8ED9104C-EA6D-4E55-81AE-C35197BCB2B5}" presName="parallelogram5" presStyleLbl="alignNode1" presStyleIdx="25" presStyleCnt="28"/>
      <dgm:spPr/>
    </dgm:pt>
    <dgm:pt modelId="{E4A2BCC4-054E-4314-8CBE-F577B6888DF1}" type="pres">
      <dgm:prSet presAssocID="{8ED9104C-EA6D-4E55-81AE-C35197BCB2B5}" presName="parallelogram6" presStyleLbl="alignNode1" presStyleIdx="26" presStyleCnt="28"/>
      <dgm:spPr/>
    </dgm:pt>
    <dgm:pt modelId="{40B8A94E-FCDA-4A27-B9AA-FEE023C5FF36}" type="pres">
      <dgm:prSet presAssocID="{8ED9104C-EA6D-4E55-81AE-C35197BCB2B5}" presName="parallelogram7" presStyleLbl="alignNode1" presStyleIdx="27" presStyleCnt="28"/>
      <dgm:spPr/>
    </dgm:pt>
  </dgm:ptLst>
  <dgm:cxnLst>
    <dgm:cxn modelId="{29087610-8056-4C20-BE32-55C0B0B2A452}" srcId="{C481B59B-00DC-40B9-B3D2-631A6C8B28A6}" destId="{8ED9104C-EA6D-4E55-81AE-C35197BCB2B5}" srcOrd="3" destOrd="0" parTransId="{2F829EC8-252A-44F6-98C6-EA6AF0CC17B3}" sibTransId="{B0410DBA-CE6C-4B2F-BEF0-13F60F9465B6}"/>
    <dgm:cxn modelId="{80429633-BD46-4900-B47E-0C4F1347BD82}" srcId="{C481B59B-00DC-40B9-B3D2-631A6C8B28A6}" destId="{F60437C5-2E45-4CCC-BD2B-851C9C931FC6}" srcOrd="1" destOrd="0" parTransId="{2515665A-0302-4BC6-895A-4F07B6581820}" sibTransId="{072A7F04-4843-4FE0-8694-91A98ECE6E84}"/>
    <dgm:cxn modelId="{697BA33F-A191-4A00-AC11-A82F190E447A}" type="presOf" srcId="{F60437C5-2E45-4CCC-BD2B-851C9C931FC6}" destId="{E83920A5-BE1C-47BB-8705-CB7B832072B9}" srcOrd="0" destOrd="0" presId="urn:microsoft.com/office/officeart/2008/layout/VerticalAccentList"/>
    <dgm:cxn modelId="{E4843F57-030E-46C3-9D68-3040790D8047}" srcId="{F60437C5-2E45-4CCC-BD2B-851C9C931FC6}" destId="{22561542-9292-4574-9DD2-393F8BB0A76E}" srcOrd="0" destOrd="0" parTransId="{D824008F-0F40-446C-BF44-D6D8215E7150}" sibTransId="{37B62AAF-5D8A-4955-80DB-EA265697F82B}"/>
    <dgm:cxn modelId="{C640698E-3A95-4341-9586-21B3D66EE433}" srcId="{C481B59B-00DC-40B9-B3D2-631A6C8B28A6}" destId="{99C739CD-F44E-45AA-96D3-EDE18467E614}" srcOrd="0" destOrd="0" parTransId="{F66C8F99-EBE4-4133-93B0-D222265F0F7E}" sibTransId="{315D97C5-4BE0-4271-8E82-99DE3315BA31}"/>
    <dgm:cxn modelId="{20EF67A1-CF33-4C43-B4D6-ECA4BDB3F1F4}" type="presOf" srcId="{8ED9104C-EA6D-4E55-81AE-C35197BCB2B5}" destId="{6C1286EA-BE88-46BD-9547-B696A0368F11}" srcOrd="0" destOrd="0" presId="urn:microsoft.com/office/officeart/2008/layout/VerticalAccentList"/>
    <dgm:cxn modelId="{C32C72A2-084C-43AD-AB83-00EACF01C79B}" type="presOf" srcId="{22561542-9292-4574-9DD2-393F8BB0A76E}" destId="{F181542D-FC28-4647-BF81-F7434D0D80B2}" srcOrd="0" destOrd="0" presId="urn:microsoft.com/office/officeart/2008/layout/VerticalAccentList"/>
    <dgm:cxn modelId="{BB23D1A7-4B64-44F0-BD08-6647059CCC15}" type="presOf" srcId="{6B34E85B-051A-422F-A4A6-CB462DE2C982}" destId="{B28E25A7-5407-4818-9006-2944D5CA59D4}" srcOrd="0" destOrd="0" presId="urn:microsoft.com/office/officeart/2008/layout/VerticalAccentList"/>
    <dgm:cxn modelId="{5D10EDAB-8E33-49F1-A5C9-11EAA514D827}" type="presOf" srcId="{3ECE65C2-6C84-43FC-9A8A-EA8022272CF7}" destId="{45034094-9A5F-4DDE-8664-ED5DB286D28B}" srcOrd="0" destOrd="0" presId="urn:microsoft.com/office/officeart/2008/layout/VerticalAccentList"/>
    <dgm:cxn modelId="{CDB545AD-588C-414D-A585-1D26D7DC825F}" type="presOf" srcId="{6973BDC5-4192-4108-B4D8-B552CFCB48A1}" destId="{F30D0569-A1E1-4BE4-88FD-D20007A9F733}" srcOrd="0" destOrd="0" presId="urn:microsoft.com/office/officeart/2008/layout/VerticalAccentList"/>
    <dgm:cxn modelId="{958EE5AD-8AF9-4EE2-91E4-3AE2DBB054D4}" srcId="{C481B59B-00DC-40B9-B3D2-631A6C8B28A6}" destId="{6B34E85B-051A-422F-A4A6-CB462DE2C982}" srcOrd="2" destOrd="0" parTransId="{9F64F36A-1D32-458E-9DCA-6436D5134C8F}" sibTransId="{D0A11D3F-8717-4890-9D62-E2916D44F8C7}"/>
    <dgm:cxn modelId="{C7299CB1-5100-4EB8-AA16-2685F1F5F0F6}" srcId="{99C739CD-F44E-45AA-96D3-EDE18467E614}" destId="{6973BDC5-4192-4108-B4D8-B552CFCB48A1}" srcOrd="0" destOrd="0" parTransId="{58769A3F-3AD4-4326-9464-70D422CB6C2C}" sibTransId="{E6136EDA-6501-4969-BB5D-47A178611298}"/>
    <dgm:cxn modelId="{48963CB6-D15C-4945-9BF6-2FBBDE32F238}" type="presOf" srcId="{C481B59B-00DC-40B9-B3D2-631A6C8B28A6}" destId="{971A99DE-D2C6-4C15-AAD1-02C630527075}" srcOrd="0" destOrd="0" presId="urn:microsoft.com/office/officeart/2008/layout/VerticalAccentList"/>
    <dgm:cxn modelId="{C889FFBA-6712-45D4-80AF-C529DEB1AE8B}" type="presOf" srcId="{99C739CD-F44E-45AA-96D3-EDE18467E614}" destId="{D0EE3966-35A1-43A6-AA8E-4AEFFC121600}" srcOrd="0" destOrd="0" presId="urn:microsoft.com/office/officeart/2008/layout/VerticalAccentList"/>
    <dgm:cxn modelId="{0A5F35BC-77ED-4566-BC98-6FF306EB733E}" srcId="{6B34E85B-051A-422F-A4A6-CB462DE2C982}" destId="{3ECE65C2-6C84-43FC-9A8A-EA8022272CF7}" srcOrd="0" destOrd="0" parTransId="{993E6393-6318-4803-9541-6A7AECF106D6}" sibTransId="{A7352BD0-7ECE-4BF4-BAD8-25740FD11B1B}"/>
    <dgm:cxn modelId="{BC46BD3A-3DAD-4325-9FF6-8B51CE7277CB}" type="presParOf" srcId="{971A99DE-D2C6-4C15-AAD1-02C630527075}" destId="{89C652C8-B31B-4FEA-9B1A-E4A74E0AAAEA}" srcOrd="0" destOrd="0" presId="urn:microsoft.com/office/officeart/2008/layout/VerticalAccentList"/>
    <dgm:cxn modelId="{95A8EBF0-C431-4210-BF2B-0F62DDB017F2}" type="presParOf" srcId="{89C652C8-B31B-4FEA-9B1A-E4A74E0AAAEA}" destId="{D0EE3966-35A1-43A6-AA8E-4AEFFC121600}" srcOrd="0" destOrd="0" presId="urn:microsoft.com/office/officeart/2008/layout/VerticalAccentList"/>
    <dgm:cxn modelId="{84DEB0CC-8D51-4919-98B4-21D69CE5BABD}" type="presParOf" srcId="{971A99DE-D2C6-4C15-AAD1-02C630527075}" destId="{E8B0E9E6-83F7-473C-AA8C-4788405AB39B}" srcOrd="1" destOrd="0" presId="urn:microsoft.com/office/officeart/2008/layout/VerticalAccentList"/>
    <dgm:cxn modelId="{4C706FE4-3AB3-439B-B3E3-F22E678B098F}" type="presParOf" srcId="{E8B0E9E6-83F7-473C-AA8C-4788405AB39B}" destId="{182EDA07-57DC-4E8D-BC25-48F3C663FD55}" srcOrd="0" destOrd="0" presId="urn:microsoft.com/office/officeart/2008/layout/VerticalAccentList"/>
    <dgm:cxn modelId="{0ACC23C7-6E0B-4CD7-BD4B-D9F9E833DBCF}" type="presParOf" srcId="{E8B0E9E6-83F7-473C-AA8C-4788405AB39B}" destId="{CB54F06A-13E0-43A3-BB68-17C7A07525E1}" srcOrd="1" destOrd="0" presId="urn:microsoft.com/office/officeart/2008/layout/VerticalAccentList"/>
    <dgm:cxn modelId="{F33B0F11-8F57-4D9A-9DAE-DD01AF152492}" type="presParOf" srcId="{E8B0E9E6-83F7-473C-AA8C-4788405AB39B}" destId="{64D24E51-3D97-4D7B-BD86-4E478E779D7E}" srcOrd="2" destOrd="0" presId="urn:microsoft.com/office/officeart/2008/layout/VerticalAccentList"/>
    <dgm:cxn modelId="{8FB5537F-3A3F-4EFF-9622-43FF31E6B0AE}" type="presParOf" srcId="{E8B0E9E6-83F7-473C-AA8C-4788405AB39B}" destId="{4F02B8F9-CA18-47F7-AD27-1A87EFBB0E7F}" srcOrd="3" destOrd="0" presId="urn:microsoft.com/office/officeart/2008/layout/VerticalAccentList"/>
    <dgm:cxn modelId="{4BBD42FF-F742-4DB0-9FD0-705B3A47BEED}" type="presParOf" srcId="{E8B0E9E6-83F7-473C-AA8C-4788405AB39B}" destId="{B760E32B-1740-4B1A-959C-023A2E0E10DD}" srcOrd="4" destOrd="0" presId="urn:microsoft.com/office/officeart/2008/layout/VerticalAccentList"/>
    <dgm:cxn modelId="{0F0FC607-184E-491A-B8DC-6F6F408F6105}" type="presParOf" srcId="{E8B0E9E6-83F7-473C-AA8C-4788405AB39B}" destId="{72389AB9-D051-4A66-A830-FF173499D81F}" srcOrd="5" destOrd="0" presId="urn:microsoft.com/office/officeart/2008/layout/VerticalAccentList"/>
    <dgm:cxn modelId="{1738B066-43AD-4590-B913-9CBEE4DE3AD9}" type="presParOf" srcId="{E8B0E9E6-83F7-473C-AA8C-4788405AB39B}" destId="{22462EEB-A022-404F-9972-F67602EAD0B4}" srcOrd="6" destOrd="0" presId="urn:microsoft.com/office/officeart/2008/layout/VerticalAccentList"/>
    <dgm:cxn modelId="{DDA29D54-D6B4-407D-B01D-ABA8468EC570}" type="presParOf" srcId="{E8B0E9E6-83F7-473C-AA8C-4788405AB39B}" destId="{F30D0569-A1E1-4BE4-88FD-D20007A9F733}" srcOrd="7" destOrd="0" presId="urn:microsoft.com/office/officeart/2008/layout/VerticalAccentList"/>
    <dgm:cxn modelId="{C4227DE2-C74F-4731-8209-465ECD854661}" type="presParOf" srcId="{971A99DE-D2C6-4C15-AAD1-02C630527075}" destId="{D92AAAA2-97E6-425E-A1D6-E92FDF8D76BE}" srcOrd="2" destOrd="0" presId="urn:microsoft.com/office/officeart/2008/layout/VerticalAccentList"/>
    <dgm:cxn modelId="{136DDBAE-1537-4320-B485-DFD093C85F06}" type="presParOf" srcId="{971A99DE-D2C6-4C15-AAD1-02C630527075}" destId="{D0E4809E-8542-4B86-9ADB-A014DE73CB84}" srcOrd="3" destOrd="0" presId="urn:microsoft.com/office/officeart/2008/layout/VerticalAccentList"/>
    <dgm:cxn modelId="{19B7AA22-BE77-4B08-8271-4A9B1DEED8BF}" type="presParOf" srcId="{D0E4809E-8542-4B86-9ADB-A014DE73CB84}" destId="{E83920A5-BE1C-47BB-8705-CB7B832072B9}" srcOrd="0" destOrd="0" presId="urn:microsoft.com/office/officeart/2008/layout/VerticalAccentList"/>
    <dgm:cxn modelId="{99E0AAF5-7AE9-4F31-813D-4566F7386D39}" type="presParOf" srcId="{971A99DE-D2C6-4C15-AAD1-02C630527075}" destId="{6472AF2A-EA10-4CE3-9A75-0975E16C1F8D}" srcOrd="4" destOrd="0" presId="urn:microsoft.com/office/officeart/2008/layout/VerticalAccentList"/>
    <dgm:cxn modelId="{71FEC343-7E56-418A-AB89-A54E0C55B3FE}" type="presParOf" srcId="{6472AF2A-EA10-4CE3-9A75-0975E16C1F8D}" destId="{DF588A6F-9443-4AA5-B79F-8C1C139001EA}" srcOrd="0" destOrd="0" presId="urn:microsoft.com/office/officeart/2008/layout/VerticalAccentList"/>
    <dgm:cxn modelId="{0E1A11CB-5CD0-4BF8-9AE0-89D735655D4A}" type="presParOf" srcId="{6472AF2A-EA10-4CE3-9A75-0975E16C1F8D}" destId="{B50E4D06-DB81-4168-85D1-8D1098FEEF3B}" srcOrd="1" destOrd="0" presId="urn:microsoft.com/office/officeart/2008/layout/VerticalAccentList"/>
    <dgm:cxn modelId="{88E80FC2-6C75-4858-BFEC-8B7B31904D84}" type="presParOf" srcId="{6472AF2A-EA10-4CE3-9A75-0975E16C1F8D}" destId="{B3E0D197-F0B3-41C3-89A9-935DFA117B1B}" srcOrd="2" destOrd="0" presId="urn:microsoft.com/office/officeart/2008/layout/VerticalAccentList"/>
    <dgm:cxn modelId="{4B0A9B80-2A7D-46DB-8DEF-B768938BCC81}" type="presParOf" srcId="{6472AF2A-EA10-4CE3-9A75-0975E16C1F8D}" destId="{930C1235-C3FF-47E7-BE58-A22B197BBFF6}" srcOrd="3" destOrd="0" presId="urn:microsoft.com/office/officeart/2008/layout/VerticalAccentList"/>
    <dgm:cxn modelId="{11E10937-A710-4912-B762-9AC221CED4C0}" type="presParOf" srcId="{6472AF2A-EA10-4CE3-9A75-0975E16C1F8D}" destId="{7AF3BD5B-6BE0-4297-99A2-929AFA0B2E74}" srcOrd="4" destOrd="0" presId="urn:microsoft.com/office/officeart/2008/layout/VerticalAccentList"/>
    <dgm:cxn modelId="{BC0A7957-10D6-4C79-87E1-FD0DF1E41659}" type="presParOf" srcId="{6472AF2A-EA10-4CE3-9A75-0975E16C1F8D}" destId="{9327F034-F0AF-43D3-89EB-799C94C98F84}" srcOrd="5" destOrd="0" presId="urn:microsoft.com/office/officeart/2008/layout/VerticalAccentList"/>
    <dgm:cxn modelId="{3A324327-0C69-41DC-9B18-1889ABD1F4FE}" type="presParOf" srcId="{6472AF2A-EA10-4CE3-9A75-0975E16C1F8D}" destId="{638956E7-359E-4030-8659-CE4588D5D2B6}" srcOrd="6" destOrd="0" presId="urn:microsoft.com/office/officeart/2008/layout/VerticalAccentList"/>
    <dgm:cxn modelId="{9B429FD4-FEE0-48ED-8739-0DBB99DF4E50}" type="presParOf" srcId="{6472AF2A-EA10-4CE3-9A75-0975E16C1F8D}" destId="{F181542D-FC28-4647-BF81-F7434D0D80B2}" srcOrd="7" destOrd="0" presId="urn:microsoft.com/office/officeart/2008/layout/VerticalAccentList"/>
    <dgm:cxn modelId="{3A72FE18-0EE1-4B1B-B13C-D322FCC16301}" type="presParOf" srcId="{971A99DE-D2C6-4C15-AAD1-02C630527075}" destId="{6D6B2B00-EED4-4DDB-9E89-A16433A81A29}" srcOrd="5" destOrd="0" presId="urn:microsoft.com/office/officeart/2008/layout/VerticalAccentList"/>
    <dgm:cxn modelId="{42B117E0-F2E8-4A14-86B4-168C763A6D60}" type="presParOf" srcId="{971A99DE-D2C6-4C15-AAD1-02C630527075}" destId="{EFB54049-3B48-4F6E-B7C7-36FDBADFBA16}" srcOrd="6" destOrd="0" presId="urn:microsoft.com/office/officeart/2008/layout/VerticalAccentList"/>
    <dgm:cxn modelId="{40B31222-0283-4523-8BE6-F50D6F92F657}" type="presParOf" srcId="{EFB54049-3B48-4F6E-B7C7-36FDBADFBA16}" destId="{B28E25A7-5407-4818-9006-2944D5CA59D4}" srcOrd="0" destOrd="0" presId="urn:microsoft.com/office/officeart/2008/layout/VerticalAccentList"/>
    <dgm:cxn modelId="{DF51B576-F340-4FDD-90B5-C54DA7A4F04C}" type="presParOf" srcId="{971A99DE-D2C6-4C15-AAD1-02C630527075}" destId="{FF9CA5EF-3647-4095-A643-476DC35D5C80}" srcOrd="7" destOrd="0" presId="urn:microsoft.com/office/officeart/2008/layout/VerticalAccentList"/>
    <dgm:cxn modelId="{7003F621-3F3A-4C1C-AF46-3DABA5134009}" type="presParOf" srcId="{FF9CA5EF-3647-4095-A643-476DC35D5C80}" destId="{09B01326-608C-4707-B317-34E54C4A1351}" srcOrd="0" destOrd="0" presId="urn:microsoft.com/office/officeart/2008/layout/VerticalAccentList"/>
    <dgm:cxn modelId="{79561646-D02C-44E0-A627-C4FB39E67A8F}" type="presParOf" srcId="{FF9CA5EF-3647-4095-A643-476DC35D5C80}" destId="{411CBE00-C1C7-48C7-B5A6-2687804755E5}" srcOrd="1" destOrd="0" presId="urn:microsoft.com/office/officeart/2008/layout/VerticalAccentList"/>
    <dgm:cxn modelId="{2BD5D07D-CFF4-4588-85CA-613F8D417126}" type="presParOf" srcId="{FF9CA5EF-3647-4095-A643-476DC35D5C80}" destId="{121E5C64-7E71-4435-A9C5-36B90444B2F6}" srcOrd="2" destOrd="0" presId="urn:microsoft.com/office/officeart/2008/layout/VerticalAccentList"/>
    <dgm:cxn modelId="{9EB07610-2AA1-4B4C-A7FE-EC9D93190831}" type="presParOf" srcId="{FF9CA5EF-3647-4095-A643-476DC35D5C80}" destId="{C8E4C79A-F6AD-4232-A99A-66F8DB512411}" srcOrd="3" destOrd="0" presId="urn:microsoft.com/office/officeart/2008/layout/VerticalAccentList"/>
    <dgm:cxn modelId="{C2AE8CC7-95DD-4FDD-8E54-8609DA08E997}" type="presParOf" srcId="{FF9CA5EF-3647-4095-A643-476DC35D5C80}" destId="{BD8105F7-F150-485C-91B7-DC7A39500438}" srcOrd="4" destOrd="0" presId="urn:microsoft.com/office/officeart/2008/layout/VerticalAccentList"/>
    <dgm:cxn modelId="{1A08706C-6F61-4CCF-AC90-CCBF035427EB}" type="presParOf" srcId="{FF9CA5EF-3647-4095-A643-476DC35D5C80}" destId="{A626EF98-69A7-433E-B10E-9B044AA91A67}" srcOrd="5" destOrd="0" presId="urn:microsoft.com/office/officeart/2008/layout/VerticalAccentList"/>
    <dgm:cxn modelId="{1E07EA98-BC08-44DD-9D1D-53EBEFBCA54B}" type="presParOf" srcId="{FF9CA5EF-3647-4095-A643-476DC35D5C80}" destId="{362F04C1-157E-4AB2-ADFE-4BC62A9AC55B}" srcOrd="6" destOrd="0" presId="urn:microsoft.com/office/officeart/2008/layout/VerticalAccentList"/>
    <dgm:cxn modelId="{5455471D-0E6B-4A37-8AB7-F8FBCEF99BDC}" type="presParOf" srcId="{FF9CA5EF-3647-4095-A643-476DC35D5C80}" destId="{45034094-9A5F-4DDE-8664-ED5DB286D28B}" srcOrd="7" destOrd="0" presId="urn:microsoft.com/office/officeart/2008/layout/VerticalAccentList"/>
    <dgm:cxn modelId="{677B2E90-BFEE-4DC1-84C1-349EC15ADF28}" type="presParOf" srcId="{971A99DE-D2C6-4C15-AAD1-02C630527075}" destId="{FCE5E62D-70FA-4FD7-8EFF-B9AD8AC84F98}" srcOrd="8" destOrd="0" presId="urn:microsoft.com/office/officeart/2008/layout/VerticalAccentList"/>
    <dgm:cxn modelId="{51580B31-CE9B-4D8E-92FC-E8CD791EA9C1}" type="presParOf" srcId="{971A99DE-D2C6-4C15-AAD1-02C630527075}" destId="{B705BB87-B31A-452A-9C2B-215E13DF2779}" srcOrd="9" destOrd="0" presId="urn:microsoft.com/office/officeart/2008/layout/VerticalAccentList"/>
    <dgm:cxn modelId="{3E9B6C4A-CC70-42B4-AE9A-949A63893983}" type="presParOf" srcId="{B705BB87-B31A-452A-9C2B-215E13DF2779}" destId="{6C1286EA-BE88-46BD-9547-B696A0368F11}" srcOrd="0" destOrd="0" presId="urn:microsoft.com/office/officeart/2008/layout/VerticalAccentList"/>
    <dgm:cxn modelId="{39CCC25C-4416-47FB-AABC-EEF12708E18D}" type="presParOf" srcId="{971A99DE-D2C6-4C15-AAD1-02C630527075}" destId="{E03BFB42-D403-414B-967F-A076835B60E3}" srcOrd="10" destOrd="0" presId="urn:microsoft.com/office/officeart/2008/layout/VerticalAccentList"/>
    <dgm:cxn modelId="{F3A27DE5-A386-4834-BE7F-1B39E0C79FA0}" type="presParOf" srcId="{E03BFB42-D403-414B-967F-A076835B60E3}" destId="{1301D9B4-8B48-457F-A1D6-FD165193F393}" srcOrd="0" destOrd="0" presId="urn:microsoft.com/office/officeart/2008/layout/VerticalAccentList"/>
    <dgm:cxn modelId="{63713A04-E020-4456-BE17-1F17E40D4D1E}" type="presParOf" srcId="{E03BFB42-D403-414B-967F-A076835B60E3}" destId="{80988A6D-F511-48DB-8630-FA2A4CB1B366}" srcOrd="1" destOrd="0" presId="urn:microsoft.com/office/officeart/2008/layout/VerticalAccentList"/>
    <dgm:cxn modelId="{AC158009-9FDB-43E1-9E93-B947F58C3D77}" type="presParOf" srcId="{E03BFB42-D403-414B-967F-A076835B60E3}" destId="{7BB171D0-59C7-45C3-9C00-AE62D214F09A}" srcOrd="2" destOrd="0" presId="urn:microsoft.com/office/officeart/2008/layout/VerticalAccentList"/>
    <dgm:cxn modelId="{85E86A6F-891D-4257-B8B6-69D360244179}" type="presParOf" srcId="{E03BFB42-D403-414B-967F-A076835B60E3}" destId="{6EF05722-5640-4AD1-BE53-BF0995AE4CBE}" srcOrd="3" destOrd="0" presId="urn:microsoft.com/office/officeart/2008/layout/VerticalAccentList"/>
    <dgm:cxn modelId="{0C65F4BB-5850-4A3D-AF15-A3432D04306F}" type="presParOf" srcId="{E03BFB42-D403-414B-967F-A076835B60E3}" destId="{D2221EEE-6014-4E94-8F52-C8A8475C0A72}" srcOrd="4" destOrd="0" presId="urn:microsoft.com/office/officeart/2008/layout/VerticalAccentList"/>
    <dgm:cxn modelId="{444688AE-3BC3-42B0-BE9B-DD17D2F90072}" type="presParOf" srcId="{E03BFB42-D403-414B-967F-A076835B60E3}" destId="{E4A2BCC4-054E-4314-8CBE-F577B6888DF1}" srcOrd="5" destOrd="0" presId="urn:microsoft.com/office/officeart/2008/layout/VerticalAccentList"/>
    <dgm:cxn modelId="{FCFED939-FDA1-47D7-A431-37B0016B13FB}" type="presParOf" srcId="{E03BFB42-D403-414B-967F-A076835B60E3}" destId="{40B8A94E-FCDA-4A27-B9AA-FEE023C5FF36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0366A-A5BB-4278-BB36-67047D5C5A9C}">
      <dsp:nvSpPr>
        <dsp:cNvPr id="0" name=""/>
        <dsp:cNvSpPr/>
      </dsp:nvSpPr>
      <dsp:spPr>
        <a:xfrm>
          <a:off x="1194454" y="-28805"/>
          <a:ext cx="4356330" cy="4356330"/>
        </a:xfrm>
        <a:prstGeom prst="circularArrow">
          <a:avLst>
            <a:gd name="adj1" fmla="val 5544"/>
            <a:gd name="adj2" fmla="val 330680"/>
            <a:gd name="adj3" fmla="val 14518466"/>
            <a:gd name="adj4" fmla="val 16948694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2052E-53C6-494D-AACE-144348ABD734}">
      <dsp:nvSpPr>
        <dsp:cNvPr id="0" name=""/>
        <dsp:cNvSpPr/>
      </dsp:nvSpPr>
      <dsp:spPr>
        <a:xfrm>
          <a:off x="2695790" y="1359"/>
          <a:ext cx="1353659" cy="676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Assessment</a:t>
          </a:r>
        </a:p>
      </dsp:txBody>
      <dsp:txXfrm>
        <a:off x="2728830" y="34399"/>
        <a:ext cx="1287579" cy="610749"/>
      </dsp:txXfrm>
    </dsp:sp>
    <dsp:sp modelId="{C7CA0744-B421-475F-8809-F58307F91801}">
      <dsp:nvSpPr>
        <dsp:cNvPr id="0" name=""/>
        <dsp:cNvSpPr/>
      </dsp:nvSpPr>
      <dsp:spPr>
        <a:xfrm>
          <a:off x="4313900" y="845554"/>
          <a:ext cx="1353659" cy="676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1300" kern="1200" dirty="0">
              <a:solidFill>
                <a:schemeClr val="bg1"/>
              </a:solidFill>
            </a:rPr>
            <a:t>Collaboration</a:t>
          </a:r>
        </a:p>
      </dsp:txBody>
      <dsp:txXfrm>
        <a:off x="4346940" y="878594"/>
        <a:ext cx="1287579" cy="610749"/>
      </dsp:txXfrm>
    </dsp:sp>
    <dsp:sp modelId="{D77A2A71-72F6-4940-A704-2DFA86090528}">
      <dsp:nvSpPr>
        <dsp:cNvPr id="0" name=""/>
        <dsp:cNvSpPr/>
      </dsp:nvSpPr>
      <dsp:spPr>
        <a:xfrm>
          <a:off x="4509579" y="1986396"/>
          <a:ext cx="1353659" cy="676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Writing</a:t>
          </a:r>
        </a:p>
      </dsp:txBody>
      <dsp:txXfrm>
        <a:off x="4542619" y="2019436"/>
        <a:ext cx="1287579" cy="610749"/>
      </dsp:txXfrm>
    </dsp:sp>
    <dsp:sp modelId="{59D0CB9F-6C62-4AB1-81A5-0B59372F31E4}">
      <dsp:nvSpPr>
        <dsp:cNvPr id="0" name=""/>
        <dsp:cNvSpPr/>
      </dsp:nvSpPr>
      <dsp:spPr>
        <a:xfrm>
          <a:off x="4177670" y="3135261"/>
          <a:ext cx="1353659" cy="676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Introduction</a:t>
          </a:r>
        </a:p>
      </dsp:txBody>
      <dsp:txXfrm>
        <a:off x="4210710" y="3168301"/>
        <a:ext cx="1287579" cy="610749"/>
      </dsp:txXfrm>
    </dsp:sp>
    <dsp:sp modelId="{8B1344A4-A9D2-4F7E-B9FF-171580D8ACD2}">
      <dsp:nvSpPr>
        <dsp:cNvPr id="0" name=""/>
        <dsp:cNvSpPr/>
      </dsp:nvSpPr>
      <dsp:spPr>
        <a:xfrm>
          <a:off x="1332386" y="3135269"/>
          <a:ext cx="1353659" cy="676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Monitoring</a:t>
          </a:r>
        </a:p>
      </dsp:txBody>
      <dsp:txXfrm>
        <a:off x="1365426" y="3168309"/>
        <a:ext cx="1287579" cy="610749"/>
      </dsp:txXfrm>
    </dsp:sp>
    <dsp:sp modelId="{3A0445AE-CDB5-4B7F-9AE7-6B150D39A179}">
      <dsp:nvSpPr>
        <dsp:cNvPr id="0" name=""/>
        <dsp:cNvSpPr/>
      </dsp:nvSpPr>
      <dsp:spPr>
        <a:xfrm>
          <a:off x="842619" y="2049874"/>
          <a:ext cx="1353659" cy="676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Reviewing</a:t>
          </a:r>
        </a:p>
      </dsp:txBody>
      <dsp:txXfrm>
        <a:off x="875659" y="2082914"/>
        <a:ext cx="1287579" cy="610749"/>
      </dsp:txXfrm>
    </dsp:sp>
    <dsp:sp modelId="{E690E738-BF20-47A1-BFC8-4156BD586F4D}">
      <dsp:nvSpPr>
        <dsp:cNvPr id="0" name=""/>
        <dsp:cNvSpPr/>
      </dsp:nvSpPr>
      <dsp:spPr>
        <a:xfrm>
          <a:off x="1000706" y="845565"/>
          <a:ext cx="1353659" cy="6768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Reporting</a:t>
          </a:r>
        </a:p>
      </dsp:txBody>
      <dsp:txXfrm>
        <a:off x="1033746" y="878605"/>
        <a:ext cx="1287579" cy="6107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70540E-23E8-4196-8F2D-9CCDED3ED403}">
      <dsp:nvSpPr>
        <dsp:cNvPr id="0" name=""/>
        <dsp:cNvSpPr/>
      </dsp:nvSpPr>
      <dsp:spPr>
        <a:xfrm>
          <a:off x="-5192127" y="-795288"/>
          <a:ext cx="6182949" cy="6182949"/>
        </a:xfrm>
        <a:prstGeom prst="blockArc">
          <a:avLst>
            <a:gd name="adj1" fmla="val 18900000"/>
            <a:gd name="adj2" fmla="val 2700000"/>
            <a:gd name="adj3" fmla="val 34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D32E7-336D-4D52-BF84-3AC2ED867F15}">
      <dsp:nvSpPr>
        <dsp:cNvPr id="0" name=""/>
        <dsp:cNvSpPr/>
      </dsp:nvSpPr>
      <dsp:spPr>
        <a:xfrm>
          <a:off x="369529" y="241834"/>
          <a:ext cx="6494015" cy="4834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766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Adaptation</a:t>
          </a:r>
        </a:p>
      </dsp:txBody>
      <dsp:txXfrm>
        <a:off x="369529" y="241834"/>
        <a:ext cx="6494015" cy="483485"/>
      </dsp:txXfrm>
    </dsp:sp>
    <dsp:sp modelId="{ADE5836B-92AB-44CB-B5BE-C43B5177E904}">
      <dsp:nvSpPr>
        <dsp:cNvPr id="0" name=""/>
        <dsp:cNvSpPr/>
      </dsp:nvSpPr>
      <dsp:spPr>
        <a:xfrm>
          <a:off x="67350" y="181398"/>
          <a:ext cx="604356" cy="604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E036D8-EDE7-4680-93C1-7E5AE3B5CEB4}">
      <dsp:nvSpPr>
        <dsp:cNvPr id="0" name=""/>
        <dsp:cNvSpPr/>
      </dsp:nvSpPr>
      <dsp:spPr>
        <a:xfrm>
          <a:off x="767228" y="966970"/>
          <a:ext cx="6096315" cy="4834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766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chemeClr val="bg1"/>
              </a:solidFill>
            </a:rPr>
            <a:t>Modifications</a:t>
          </a:r>
          <a:r>
            <a:rPr lang="en-US" sz="2500" kern="1200" dirty="0">
              <a:solidFill>
                <a:schemeClr val="bg1"/>
              </a:solidFill>
            </a:rPr>
            <a:t> </a:t>
          </a:r>
          <a:endParaRPr lang="en-US" sz="2500" kern="1200" dirty="0"/>
        </a:p>
      </dsp:txBody>
      <dsp:txXfrm>
        <a:off x="767228" y="966970"/>
        <a:ext cx="6096315" cy="483485"/>
      </dsp:txXfrm>
    </dsp:sp>
    <dsp:sp modelId="{424140C0-48DF-4324-A319-F10DC9FD2CC4}">
      <dsp:nvSpPr>
        <dsp:cNvPr id="0" name=""/>
        <dsp:cNvSpPr/>
      </dsp:nvSpPr>
      <dsp:spPr>
        <a:xfrm>
          <a:off x="465050" y="906534"/>
          <a:ext cx="604356" cy="604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C6904B-A10F-46AE-8C5E-600481C5F7AE}">
      <dsp:nvSpPr>
        <dsp:cNvPr id="0" name=""/>
        <dsp:cNvSpPr/>
      </dsp:nvSpPr>
      <dsp:spPr>
        <a:xfrm>
          <a:off x="949086" y="1692105"/>
          <a:ext cx="5914457" cy="4834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766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chemeClr val="bg1"/>
              </a:solidFill>
            </a:rPr>
            <a:t>Assessment</a:t>
          </a:r>
          <a:endParaRPr lang="en-US" sz="2500" kern="1200" dirty="0"/>
        </a:p>
      </dsp:txBody>
      <dsp:txXfrm>
        <a:off x="949086" y="1692105"/>
        <a:ext cx="5914457" cy="483485"/>
      </dsp:txXfrm>
    </dsp:sp>
    <dsp:sp modelId="{21780968-AAEA-4534-9F71-C39D9403286F}">
      <dsp:nvSpPr>
        <dsp:cNvPr id="0" name=""/>
        <dsp:cNvSpPr/>
      </dsp:nvSpPr>
      <dsp:spPr>
        <a:xfrm>
          <a:off x="646908" y="1631670"/>
          <a:ext cx="604356" cy="604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7E361E-BC10-480D-92AA-0D92A52263F6}">
      <dsp:nvSpPr>
        <dsp:cNvPr id="0" name=""/>
        <dsp:cNvSpPr/>
      </dsp:nvSpPr>
      <dsp:spPr>
        <a:xfrm>
          <a:off x="949086" y="2416782"/>
          <a:ext cx="5914457" cy="4834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766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Collaborative Consultation</a:t>
          </a:r>
          <a:r>
            <a:rPr lang="en-US" sz="2500" kern="1200"/>
            <a:t> </a:t>
          </a:r>
          <a:endParaRPr lang="en-US" sz="2500" kern="1200" dirty="0"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949086" y="2416782"/>
        <a:ext cx="5914457" cy="483485"/>
      </dsp:txXfrm>
    </dsp:sp>
    <dsp:sp modelId="{BB4BB236-00E0-4E4B-9180-1EF612817B0A}">
      <dsp:nvSpPr>
        <dsp:cNvPr id="0" name=""/>
        <dsp:cNvSpPr/>
      </dsp:nvSpPr>
      <dsp:spPr>
        <a:xfrm>
          <a:off x="646908" y="2356346"/>
          <a:ext cx="604356" cy="604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582E72-E957-4D75-9520-E4F343EF36F0}">
      <dsp:nvSpPr>
        <dsp:cNvPr id="0" name=""/>
        <dsp:cNvSpPr/>
      </dsp:nvSpPr>
      <dsp:spPr>
        <a:xfrm>
          <a:off x="767228" y="3141917"/>
          <a:ext cx="6096315" cy="4834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766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solidFill>
                <a:schemeClr val="bg1"/>
              </a:solidFill>
            </a:rPr>
            <a:t>Integration</a:t>
          </a:r>
          <a:endParaRPr lang="en-US" sz="2500" kern="1200" dirty="0">
            <a:solidFill>
              <a:schemeClr val="bg1"/>
            </a:solidFill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767228" y="3141917"/>
        <a:ext cx="6096315" cy="483485"/>
      </dsp:txXfrm>
    </dsp:sp>
    <dsp:sp modelId="{D011C9C3-FF88-47A7-93D1-745E7350D0EA}">
      <dsp:nvSpPr>
        <dsp:cNvPr id="0" name=""/>
        <dsp:cNvSpPr/>
      </dsp:nvSpPr>
      <dsp:spPr>
        <a:xfrm>
          <a:off x="465050" y="3081482"/>
          <a:ext cx="604356" cy="604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D9AF48-4ED4-4AC5-8779-CF828E8A081B}">
      <dsp:nvSpPr>
        <dsp:cNvPr id="0" name=""/>
        <dsp:cNvSpPr/>
      </dsp:nvSpPr>
      <dsp:spPr>
        <a:xfrm>
          <a:off x="369529" y="3867053"/>
          <a:ext cx="6494015" cy="4834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766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rPr>
            <a:t>Advocacy</a:t>
          </a:r>
          <a:endParaRPr lang="en-US" sz="2500" kern="1200"/>
        </a:p>
      </dsp:txBody>
      <dsp:txXfrm>
        <a:off x="369529" y="3867053"/>
        <a:ext cx="6494015" cy="483485"/>
      </dsp:txXfrm>
    </dsp:sp>
    <dsp:sp modelId="{F09E48D2-DF47-4E38-A2D6-3791B62FA4E3}">
      <dsp:nvSpPr>
        <dsp:cNvPr id="0" name=""/>
        <dsp:cNvSpPr/>
      </dsp:nvSpPr>
      <dsp:spPr>
        <a:xfrm>
          <a:off x="67350" y="3806617"/>
          <a:ext cx="604356" cy="604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E3966-35A1-43A6-AA8E-4AEFFC121600}">
      <dsp:nvSpPr>
        <dsp:cNvPr id="0" name=""/>
        <dsp:cNvSpPr/>
      </dsp:nvSpPr>
      <dsp:spPr>
        <a:xfrm>
          <a:off x="76836" y="474585"/>
          <a:ext cx="4594860" cy="417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Personal Supports</a:t>
          </a:r>
          <a:endParaRPr lang="en-US" sz="1900" kern="1200" dirty="0"/>
        </a:p>
      </dsp:txBody>
      <dsp:txXfrm>
        <a:off x="76836" y="474585"/>
        <a:ext cx="4594860" cy="417714"/>
      </dsp:txXfrm>
    </dsp:sp>
    <dsp:sp modelId="{182EDA07-57DC-4E8D-BC25-48F3C663FD55}">
      <dsp:nvSpPr>
        <dsp:cNvPr id="0" name=""/>
        <dsp:cNvSpPr/>
      </dsp:nvSpPr>
      <dsp:spPr>
        <a:xfrm>
          <a:off x="76836" y="89230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4F06A-13E0-43A3-BB68-17C7A07525E1}">
      <dsp:nvSpPr>
        <dsp:cNvPr id="0" name=""/>
        <dsp:cNvSpPr/>
      </dsp:nvSpPr>
      <dsp:spPr>
        <a:xfrm>
          <a:off x="722669" y="89230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D24E51-3D97-4D7B-BD86-4E478E779D7E}">
      <dsp:nvSpPr>
        <dsp:cNvPr id="0" name=""/>
        <dsp:cNvSpPr/>
      </dsp:nvSpPr>
      <dsp:spPr>
        <a:xfrm>
          <a:off x="1369013" y="89230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02B8F9-CA18-47F7-AD27-1A87EFBB0E7F}">
      <dsp:nvSpPr>
        <dsp:cNvPr id="0" name=""/>
        <dsp:cNvSpPr/>
      </dsp:nvSpPr>
      <dsp:spPr>
        <a:xfrm>
          <a:off x="2014846" y="89230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0E32B-1740-4B1A-959C-023A2E0E10DD}">
      <dsp:nvSpPr>
        <dsp:cNvPr id="0" name=""/>
        <dsp:cNvSpPr/>
      </dsp:nvSpPr>
      <dsp:spPr>
        <a:xfrm>
          <a:off x="2661189" y="89230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389AB9-D051-4A66-A830-FF173499D81F}">
      <dsp:nvSpPr>
        <dsp:cNvPr id="0" name=""/>
        <dsp:cNvSpPr/>
      </dsp:nvSpPr>
      <dsp:spPr>
        <a:xfrm>
          <a:off x="3307022" y="89230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62EEB-A022-404F-9972-F67602EAD0B4}">
      <dsp:nvSpPr>
        <dsp:cNvPr id="0" name=""/>
        <dsp:cNvSpPr/>
      </dsp:nvSpPr>
      <dsp:spPr>
        <a:xfrm>
          <a:off x="3953366" y="89230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D0569-A1E1-4BE4-88FD-D20007A9F733}">
      <dsp:nvSpPr>
        <dsp:cNvPr id="0" name=""/>
        <dsp:cNvSpPr/>
      </dsp:nvSpPr>
      <dsp:spPr>
        <a:xfrm>
          <a:off x="76836" y="977390"/>
          <a:ext cx="4654593" cy="6807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effectLst/>
              <a:ea typeface="Calibri" panose="020F0502020204030204" pitchFamily="34" charset="0"/>
              <a:cs typeface="Times New Roman" panose="02020603050405020304" pitchFamily="18" charset="0"/>
            </a:rPr>
            <a:t>Setting up Goals</a:t>
          </a:r>
          <a:endParaRPr lang="en-US" sz="1900" kern="1200" dirty="0"/>
        </a:p>
      </dsp:txBody>
      <dsp:txXfrm>
        <a:off x="76836" y="977390"/>
        <a:ext cx="4654593" cy="680720"/>
      </dsp:txXfrm>
    </dsp:sp>
    <dsp:sp modelId="{E83920A5-BE1C-47BB-8705-CB7B832072B9}">
      <dsp:nvSpPr>
        <dsp:cNvPr id="0" name=""/>
        <dsp:cNvSpPr/>
      </dsp:nvSpPr>
      <dsp:spPr>
        <a:xfrm>
          <a:off x="76836" y="1855430"/>
          <a:ext cx="4594860" cy="417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Planning &amp; Preparing</a:t>
          </a:r>
          <a:endParaRPr lang="en-US" sz="1900" kern="1200" dirty="0"/>
        </a:p>
      </dsp:txBody>
      <dsp:txXfrm>
        <a:off x="76836" y="1855430"/>
        <a:ext cx="4594860" cy="417714"/>
      </dsp:txXfrm>
    </dsp:sp>
    <dsp:sp modelId="{DF588A6F-9443-4AA5-B79F-8C1C139001EA}">
      <dsp:nvSpPr>
        <dsp:cNvPr id="0" name=""/>
        <dsp:cNvSpPr/>
      </dsp:nvSpPr>
      <dsp:spPr>
        <a:xfrm>
          <a:off x="76836" y="2273145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0E4D06-DB81-4168-85D1-8D1098FEEF3B}">
      <dsp:nvSpPr>
        <dsp:cNvPr id="0" name=""/>
        <dsp:cNvSpPr/>
      </dsp:nvSpPr>
      <dsp:spPr>
        <a:xfrm>
          <a:off x="722669" y="2273145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E0D197-F0B3-41C3-89A9-935DFA117B1B}">
      <dsp:nvSpPr>
        <dsp:cNvPr id="0" name=""/>
        <dsp:cNvSpPr/>
      </dsp:nvSpPr>
      <dsp:spPr>
        <a:xfrm>
          <a:off x="1369013" y="2273145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0C1235-C3FF-47E7-BE58-A22B197BBFF6}">
      <dsp:nvSpPr>
        <dsp:cNvPr id="0" name=""/>
        <dsp:cNvSpPr/>
      </dsp:nvSpPr>
      <dsp:spPr>
        <a:xfrm>
          <a:off x="2014846" y="2273145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F3BD5B-6BE0-4297-99A2-929AFA0B2E74}">
      <dsp:nvSpPr>
        <dsp:cNvPr id="0" name=""/>
        <dsp:cNvSpPr/>
      </dsp:nvSpPr>
      <dsp:spPr>
        <a:xfrm>
          <a:off x="2661189" y="2273145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7F034-F0AF-43D3-89EB-799C94C98F84}">
      <dsp:nvSpPr>
        <dsp:cNvPr id="0" name=""/>
        <dsp:cNvSpPr/>
      </dsp:nvSpPr>
      <dsp:spPr>
        <a:xfrm>
          <a:off x="3307022" y="2273145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956E7-359E-4030-8659-CE4588D5D2B6}">
      <dsp:nvSpPr>
        <dsp:cNvPr id="0" name=""/>
        <dsp:cNvSpPr/>
      </dsp:nvSpPr>
      <dsp:spPr>
        <a:xfrm>
          <a:off x="3953366" y="2273145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81542D-FC28-4647-BF81-F7434D0D80B2}">
      <dsp:nvSpPr>
        <dsp:cNvPr id="0" name=""/>
        <dsp:cNvSpPr/>
      </dsp:nvSpPr>
      <dsp:spPr>
        <a:xfrm>
          <a:off x="76836" y="2358235"/>
          <a:ext cx="4654593" cy="6807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ea typeface="Calibri" panose="020F0502020204030204" pitchFamily="34" charset="0"/>
              <a:cs typeface="Times New Roman" panose="02020603050405020304" pitchFamily="18" charset="0"/>
            </a:rPr>
            <a:t>Self Care</a:t>
          </a:r>
          <a:endParaRPr lang="en-US" sz="1900" kern="1200" dirty="0"/>
        </a:p>
      </dsp:txBody>
      <dsp:txXfrm>
        <a:off x="76836" y="2358235"/>
        <a:ext cx="4654593" cy="680720"/>
      </dsp:txXfrm>
    </dsp:sp>
    <dsp:sp modelId="{B28E25A7-5407-4818-9006-2944D5CA59D4}">
      <dsp:nvSpPr>
        <dsp:cNvPr id="0" name=""/>
        <dsp:cNvSpPr/>
      </dsp:nvSpPr>
      <dsp:spPr>
        <a:xfrm>
          <a:off x="76836" y="3236275"/>
          <a:ext cx="4594860" cy="417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ea typeface="Calibri" panose="020F0502020204030204" pitchFamily="34" charset="0"/>
              <a:cs typeface="Times New Roman" panose="02020603050405020304" pitchFamily="18" charset="0"/>
            </a:rPr>
            <a:t>Lines of Communication</a:t>
          </a:r>
          <a:endParaRPr lang="en-US" sz="1900" kern="1200" dirty="0"/>
        </a:p>
      </dsp:txBody>
      <dsp:txXfrm>
        <a:off x="76836" y="3236275"/>
        <a:ext cx="4594860" cy="417714"/>
      </dsp:txXfrm>
    </dsp:sp>
    <dsp:sp modelId="{09B01326-608C-4707-B317-34E54C4A1351}">
      <dsp:nvSpPr>
        <dsp:cNvPr id="0" name=""/>
        <dsp:cNvSpPr/>
      </dsp:nvSpPr>
      <dsp:spPr>
        <a:xfrm>
          <a:off x="76836" y="365399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1CBE00-C1C7-48C7-B5A6-2687804755E5}">
      <dsp:nvSpPr>
        <dsp:cNvPr id="0" name=""/>
        <dsp:cNvSpPr/>
      </dsp:nvSpPr>
      <dsp:spPr>
        <a:xfrm>
          <a:off x="722669" y="365399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E5C64-7E71-4435-A9C5-36B90444B2F6}">
      <dsp:nvSpPr>
        <dsp:cNvPr id="0" name=""/>
        <dsp:cNvSpPr/>
      </dsp:nvSpPr>
      <dsp:spPr>
        <a:xfrm>
          <a:off x="1369013" y="365399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4C79A-F6AD-4232-A99A-66F8DB512411}">
      <dsp:nvSpPr>
        <dsp:cNvPr id="0" name=""/>
        <dsp:cNvSpPr/>
      </dsp:nvSpPr>
      <dsp:spPr>
        <a:xfrm>
          <a:off x="2014846" y="365399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105F7-F150-485C-91B7-DC7A39500438}">
      <dsp:nvSpPr>
        <dsp:cNvPr id="0" name=""/>
        <dsp:cNvSpPr/>
      </dsp:nvSpPr>
      <dsp:spPr>
        <a:xfrm>
          <a:off x="2661189" y="365399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26EF98-69A7-433E-B10E-9B044AA91A67}">
      <dsp:nvSpPr>
        <dsp:cNvPr id="0" name=""/>
        <dsp:cNvSpPr/>
      </dsp:nvSpPr>
      <dsp:spPr>
        <a:xfrm>
          <a:off x="3307022" y="365399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2F04C1-157E-4AB2-ADFE-4BC62A9AC55B}">
      <dsp:nvSpPr>
        <dsp:cNvPr id="0" name=""/>
        <dsp:cNvSpPr/>
      </dsp:nvSpPr>
      <dsp:spPr>
        <a:xfrm>
          <a:off x="3953366" y="3653990"/>
          <a:ext cx="1075197" cy="85090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034094-9A5F-4DDE-8664-ED5DB286D28B}">
      <dsp:nvSpPr>
        <dsp:cNvPr id="0" name=""/>
        <dsp:cNvSpPr/>
      </dsp:nvSpPr>
      <dsp:spPr>
        <a:xfrm>
          <a:off x="76836" y="3739080"/>
          <a:ext cx="4654593" cy="6807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ea typeface="Calibri" panose="020F0502020204030204" pitchFamily="34" charset="0"/>
              <a:cs typeface="Times New Roman" panose="02020603050405020304" pitchFamily="18" charset="0"/>
            </a:rPr>
            <a:t>Keeping a record</a:t>
          </a:r>
          <a:endParaRPr lang="en-US" sz="1900" kern="1200" dirty="0"/>
        </a:p>
      </dsp:txBody>
      <dsp:txXfrm>
        <a:off x="76836" y="3739080"/>
        <a:ext cx="4654593" cy="680720"/>
      </dsp:txXfrm>
    </dsp:sp>
    <dsp:sp modelId="{6C1286EA-BE88-46BD-9547-B696A0368F11}">
      <dsp:nvSpPr>
        <dsp:cNvPr id="0" name=""/>
        <dsp:cNvSpPr/>
      </dsp:nvSpPr>
      <dsp:spPr>
        <a:xfrm>
          <a:off x="76836" y="4617120"/>
          <a:ext cx="4594860" cy="417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76836" y="4617120"/>
        <a:ext cx="4594860" cy="417714"/>
      </dsp:txXfrm>
    </dsp:sp>
    <dsp:sp modelId="{1301D9B4-8B48-457F-A1D6-FD165193F393}">
      <dsp:nvSpPr>
        <dsp:cNvPr id="0" name=""/>
        <dsp:cNvSpPr/>
      </dsp:nvSpPr>
      <dsp:spPr>
        <a:xfrm>
          <a:off x="76836" y="5034835"/>
          <a:ext cx="612648" cy="10210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988A6D-F511-48DB-8630-FA2A4CB1B366}">
      <dsp:nvSpPr>
        <dsp:cNvPr id="0" name=""/>
        <dsp:cNvSpPr/>
      </dsp:nvSpPr>
      <dsp:spPr>
        <a:xfrm>
          <a:off x="725222" y="5034835"/>
          <a:ext cx="612648" cy="10210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171D0-59C7-45C3-9C00-AE62D214F09A}">
      <dsp:nvSpPr>
        <dsp:cNvPr id="0" name=""/>
        <dsp:cNvSpPr/>
      </dsp:nvSpPr>
      <dsp:spPr>
        <a:xfrm>
          <a:off x="1373607" y="5034835"/>
          <a:ext cx="612648" cy="10210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F05722-5640-4AD1-BE53-BF0995AE4CBE}">
      <dsp:nvSpPr>
        <dsp:cNvPr id="0" name=""/>
        <dsp:cNvSpPr/>
      </dsp:nvSpPr>
      <dsp:spPr>
        <a:xfrm>
          <a:off x="2021993" y="5034835"/>
          <a:ext cx="612648" cy="10210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221EEE-6014-4E94-8F52-C8A8475C0A72}">
      <dsp:nvSpPr>
        <dsp:cNvPr id="0" name=""/>
        <dsp:cNvSpPr/>
      </dsp:nvSpPr>
      <dsp:spPr>
        <a:xfrm>
          <a:off x="2670379" y="5034835"/>
          <a:ext cx="612648" cy="10210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A2BCC4-054E-4314-8CBE-F577B6888DF1}">
      <dsp:nvSpPr>
        <dsp:cNvPr id="0" name=""/>
        <dsp:cNvSpPr/>
      </dsp:nvSpPr>
      <dsp:spPr>
        <a:xfrm>
          <a:off x="3318765" y="5034835"/>
          <a:ext cx="612648" cy="10210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8A94E-FCDA-4A27-B9AA-FEE023C5FF36}">
      <dsp:nvSpPr>
        <dsp:cNvPr id="0" name=""/>
        <dsp:cNvSpPr/>
      </dsp:nvSpPr>
      <dsp:spPr>
        <a:xfrm>
          <a:off x="3967151" y="5034835"/>
          <a:ext cx="612648" cy="102107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8417D-3452-468A-B059-CE4FA0DF5433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DED9A-536A-415A-8947-2FF6969B4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36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Personal</a:t>
            </a:r>
            <a:r>
              <a:rPr lang="en-US" baseline="0" dirty="0"/>
              <a:t> story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aseline="0" dirty="0"/>
              <a:t>why you are here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aseline="0" dirty="0"/>
              <a:t>why is this my passion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DED9A-536A-415A-8947-2FF6969B44C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85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Discerning where to start is key to advocating for our children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What is advocacy? Advocacy is standing and/or speaking on one's behalf or a group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Advocacy helps us stay away from learned helplessness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DED9A-536A-415A-8947-2FF6969B44C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5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NB of understanding language so you know what you are advocating for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Adaptions</a:t>
            </a:r>
            <a:r>
              <a:rPr lang="en-US" dirty="0"/>
              <a:t>: </a:t>
            </a: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are teaching and assessment strategies especially designed to accommodate a student’s needs so he or she can achieve the learning outcomes of the subject or course and to demonstrate mastery of concepts. Essentially, adaptations are “best practice” in teaching.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b="1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Modifications: </a:t>
            </a: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are instructional and assessment-related decisions made to accommodate a student’s educational needs that consist of individualized learning goals and outcomes which are different than learning outcomes of a course or subject. Modifications should be considered for those students whose special needs are such that they are unable to access the curriculum 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. </a:t>
            </a:r>
            <a:r>
              <a:rPr lang="en-US" sz="1200" b="1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Assessment: </a:t>
            </a: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process of gathering information in order to make appropriate educational decisions for a student. It is a collaborative and progressive process designed to identify the student's strengths and needs, set goals, and results in the identification and implementation of identified educational strategies.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200" b="1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Collaborative consultation: </a:t>
            </a: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people work together to solve a common problem or address a common concern. A successful collaborative process is characterized by the following features: it is voluntary; there is mutual trust and open communication among the people involved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1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Integration: </a:t>
            </a: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the major strategies used to achieve inclusion providing accommodations…see: SPECIAL EDUCATION SERVICES: A MANUAL OF POLICIES, PROCEDURES AND GUIDELINES  https://www2.gov.bc.ca/assets/gov/education/administration/kindergarten-to-grade-12/inclusive/special_ed_policy_manual.pdf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Advocacy: </a:t>
            </a: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Advocacy is standing and/or speaking on one's behalf or a group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dirty="0">
              <a:effectLst/>
              <a:latin typeface="Helvetica Neue"/>
              <a:ea typeface="Helvetica Neue"/>
              <a:cs typeface="Helvetica Neue"/>
              <a:sym typeface="Helvetica Neue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DED9A-536A-415A-8947-2FF6969B44C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55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Self-Care: </a:t>
            </a:r>
            <a:r>
              <a:rPr lang="en-US" dirty="0" err="1"/>
              <a:t>recoginize</a:t>
            </a:r>
            <a:r>
              <a:rPr lang="en-US" dirty="0"/>
              <a:t> triggers, eat well, sleep well,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Gather team if necessary: SLP, OT, BC/BI, RDI Consultant, ABA Consultant, </a:t>
            </a:r>
            <a:r>
              <a:rPr lang="en-US" dirty="0" err="1"/>
              <a:t>etc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Create notes, questions to ask, assemble history and identified goals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DED9A-536A-415A-8947-2FF6969B44C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533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When, even at the basic level, effective collaboration and communication through advocacy has occurred the parent/teacher relationship moves to a place where the child is supported and therefore their emotional well being is supporting giving pathways to success in other called upon outcomes.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DED9A-536A-415A-8947-2FF6969B44C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04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Where do we go from here</a:t>
            </a:r>
            <a:r>
              <a:rPr lang="en-US" dirty="0"/>
              <a:t>?: There is a process and it starts with us – do we understand what we need and how it leads to the “end goal” (success for our children)?</a:t>
            </a:r>
          </a:p>
          <a:p>
            <a:r>
              <a:rPr lang="en-US" b="1" dirty="0"/>
              <a:t>Personal Supports</a:t>
            </a:r>
            <a:r>
              <a:rPr lang="en-US" dirty="0"/>
              <a:t>: Do you have them set up; are they aligned with the challenges at hand</a:t>
            </a:r>
          </a:p>
          <a:p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Setting up Goals: </a:t>
            </a:r>
            <a:r>
              <a:rPr lang="en-US" sz="1200" b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this are goals for your child, achievable goals</a:t>
            </a:r>
          </a:p>
          <a:p>
            <a:r>
              <a:rPr lang="en-US" sz="1050" b="1" dirty="0"/>
              <a:t>Planning &amp; Preparing: </a:t>
            </a: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talk to the school, prepare them, speak to it, put it in writing (copies of reports from doctors, pediatrician, speech therapy, OT, etc.)</a:t>
            </a:r>
            <a:b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• review &amp; understand the "</a:t>
            </a:r>
            <a:r>
              <a:rPr lang="en-US" sz="1200" dirty="0" err="1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Hewko</a:t>
            </a: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/Moore" court decision (2006 </a:t>
            </a:r>
            <a:r>
              <a:rPr lang="en-US" sz="1200" dirty="0" err="1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Hewko</a:t>
            </a:r>
            <a:r>
              <a:rPr lang="en-US" sz="1200" dirty="0">
                <a:effectLst/>
                <a:latin typeface="Helvetica Neue"/>
                <a:ea typeface="Helvetica Neue"/>
                <a:cs typeface="Helvetica Neue"/>
                <a:sym typeface="Helvetica Neue"/>
              </a:rPr>
              <a:t> vs Abbotsford School District) • "Instructional control" must be clear &amp; present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Self Care: </a:t>
            </a:r>
            <a:r>
              <a:rPr lang="en-US" sz="1200" b="0" dirty="0">
                <a:ea typeface="Calibri" panose="020F0502020204030204" pitchFamily="34" charset="0"/>
                <a:cs typeface="Times New Roman" panose="02020603050405020304" pitchFamily="18" charset="0"/>
              </a:rPr>
              <a:t>Fight-flight-freeze; rest; eating; self-reg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Lines of Communication: </a:t>
            </a:r>
            <a:r>
              <a:rPr lang="en-US" sz="1200" b="0" dirty="0">
                <a:ea typeface="Calibri" panose="020F0502020204030204" pitchFamily="34" charset="0"/>
                <a:cs typeface="Times New Roman" panose="02020603050405020304" pitchFamily="18" charset="0"/>
              </a:rPr>
              <a:t>Teacher, Resource, Administrator, Director of Learning Support; Assist. Superintendent, Board…media?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Keeping a record: </a:t>
            </a:r>
            <a:r>
              <a:rPr lang="en-US" sz="1200" b="0" dirty="0">
                <a:ea typeface="Calibri" panose="020F0502020204030204" pitchFamily="34" charset="0"/>
                <a:cs typeface="Times New Roman" panose="02020603050405020304" pitchFamily="18" charset="0"/>
              </a:rPr>
              <a:t>The Binder</a:t>
            </a:r>
            <a:endParaRPr lang="en-US" sz="1200" b="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2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DED9A-536A-415A-8947-2FF6969B44C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29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2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DED9A-536A-415A-8947-2FF6969B44C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21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200" b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8DED9A-536A-415A-8947-2FF6969B44C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8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41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32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392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0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06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73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20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74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72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371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89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rgbClr val="E5E1F2"/>
            </a:gs>
            <a:gs pos="0">
              <a:srgbClr val="E3F3FD"/>
            </a:gs>
            <a:gs pos="71000">
              <a:srgbClr val="E7CBE5"/>
            </a:gs>
            <a:gs pos="100000">
              <a:schemeClr val="accent2">
                <a:lumMod val="20000"/>
                <a:lumOff val="80000"/>
              </a:schemeClr>
            </a:gs>
          </a:gsLst>
          <a:path path="rect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394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uzannemp.cca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2.gov.bc.ca/assets/gov/education/administration/kindergarten-to-grade-12/inclusive/special_ed_policy_manual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CE899-A4FA-4372-9CFA-06A0966C7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6828" y="1122364"/>
            <a:ext cx="9144000" cy="23876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4D506-25B5-4D48-A829-347D1172E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4641"/>
            <a:ext cx="9144000" cy="1087504"/>
          </a:xfrm>
        </p:spPr>
        <p:txBody>
          <a:bodyPr/>
          <a:lstStyle/>
          <a:p>
            <a:r>
              <a:rPr lang="en-US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Counsellor &amp; Inclusive Ed Consultant/Presenter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61C651E-E964-44EA-8648-84EDF1104FE9}"/>
              </a:ext>
            </a:extLst>
          </p:cNvPr>
          <p:cNvCxnSpPr/>
          <p:nvPr/>
        </p:nvCxnSpPr>
        <p:spPr>
          <a:xfrm>
            <a:off x="1706880" y="3590884"/>
            <a:ext cx="8778240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307E5F23-1322-4792-9162-E1EE16CEF6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589" y="120447"/>
            <a:ext cx="6416822" cy="274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36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204DF-E5F5-4751-9692-3C1E77368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424" y="839899"/>
            <a:ext cx="10364451" cy="151664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Inclusion is not a program but a mindset of social integration and how we treat others.</a:t>
            </a: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8C4CCD-339C-400E-BDE6-69C94002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42460">
            <a:off x="10330778" y="5538965"/>
            <a:ext cx="1893644" cy="8092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6962-1F4B-465C-BB95-285BA7A9E9A1}"/>
              </a:ext>
            </a:extLst>
          </p:cNvPr>
          <p:cNvSpPr txBox="1"/>
          <p:nvPr/>
        </p:nvSpPr>
        <p:spPr>
          <a:xfrm>
            <a:off x="10133096" y="6332586"/>
            <a:ext cx="27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5DEC09-F131-4A7C-9EA1-17FB3605CE7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4261" y="2974206"/>
            <a:ext cx="10873339" cy="13571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Language and Empathy Matter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1821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CE899-A4FA-4372-9CFA-06A0966C7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6828" y="1122364"/>
            <a:ext cx="9144000" cy="23876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84D506-25B5-4D48-A829-347D1172E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4641"/>
            <a:ext cx="9144000" cy="1087504"/>
          </a:xfrm>
        </p:spPr>
        <p:txBody>
          <a:bodyPr/>
          <a:lstStyle/>
          <a:p>
            <a:r>
              <a:rPr lang="en-US" cap="none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Counsellor &amp; Inclusive Ed Consultant/Presenter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61C651E-E964-44EA-8648-84EDF1104FE9}"/>
              </a:ext>
            </a:extLst>
          </p:cNvPr>
          <p:cNvCxnSpPr/>
          <p:nvPr/>
        </p:nvCxnSpPr>
        <p:spPr>
          <a:xfrm>
            <a:off x="1706880" y="3590884"/>
            <a:ext cx="8778240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307E5F23-1322-4792-9162-E1EE16CEF6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589" y="120447"/>
            <a:ext cx="6416822" cy="27422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7D539D9-5AAC-4BF9-9DB4-8295AA7FD5AB}"/>
              </a:ext>
            </a:extLst>
          </p:cNvPr>
          <p:cNvSpPr txBox="1"/>
          <p:nvPr/>
        </p:nvSpPr>
        <p:spPr>
          <a:xfrm>
            <a:off x="1963554" y="4745255"/>
            <a:ext cx="79215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sym typeface="Helvetica 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suzannemp.cca@gmail.com</a:t>
            </a:r>
            <a:br>
              <a:rPr lang="en-US" sz="1200" b="1" dirty="0">
                <a:solidFill>
                  <a:schemeClr val="accent1">
                    <a:lumMod val="75000"/>
                  </a:schemeClr>
                </a:solidFill>
                <a:sym typeface="Helvetica Light"/>
              </a:rPr>
            </a:br>
            <a:br>
              <a:rPr lang="en-US" sz="1200" dirty="0">
                <a:solidFill>
                  <a:schemeClr val="accent1">
                    <a:lumMod val="75000"/>
                  </a:schemeClr>
                </a:solidFill>
                <a:sym typeface="Helvetica Light"/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  <a:sym typeface="Helvetica Light"/>
              </a:rPr>
              <a:t>See me on TEDx </a:t>
            </a:r>
            <a:br>
              <a:rPr lang="en-US" sz="1200" b="1" dirty="0">
                <a:solidFill>
                  <a:schemeClr val="accent1">
                    <a:lumMod val="75000"/>
                  </a:schemeClr>
                </a:solidFill>
                <a:sym typeface="Helvetica Light"/>
              </a:rPr>
            </a:br>
            <a:br>
              <a:rPr lang="en-US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</a:rPr>
              <a:t>Suzanne Perreault, TEDx Langley</a:t>
            </a:r>
            <a:br>
              <a:rPr lang="en-US" sz="1200" dirty="0">
                <a:solidFill>
                  <a:schemeClr val="accent1">
                    <a:lumMod val="75000"/>
                  </a:schemeClr>
                </a:solidFill>
                <a:sym typeface="Helvetica Light"/>
              </a:rPr>
            </a:br>
            <a:endParaRPr lang="en-US" sz="1200" dirty="0">
              <a:solidFill>
                <a:schemeClr val="accent1">
                  <a:lumMod val="75000"/>
                </a:schemeClr>
              </a:solidFill>
              <a:sym typeface="Helvetica Light"/>
            </a:endParaRPr>
          </a:p>
          <a:p>
            <a:pPr algn="ctr"/>
            <a:r>
              <a:rPr lang="en-US" sz="1200" b="1" dirty="0">
                <a:solidFill>
                  <a:schemeClr val="accent1">
                    <a:lumMod val="75000"/>
                  </a:schemeClr>
                </a:solidFill>
              </a:rPr>
              <a:t>Supporting Educators &amp; Families who journey in life with neurodiversities, anxiety &amp; PTSD</a:t>
            </a:r>
            <a:endParaRPr lang="en-US" sz="1200" b="1" dirty="0">
              <a:solidFill>
                <a:schemeClr val="accent1">
                  <a:lumMod val="75000"/>
                </a:schemeClr>
              </a:solidFill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22547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204DF-E5F5-4751-9692-3C1E77368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269904"/>
          </a:xfrm>
        </p:spPr>
        <p:txBody>
          <a:bodyPr>
            <a:normAutofit/>
          </a:bodyPr>
          <a:lstStyle/>
          <a:p>
            <a:pPr algn="ctr"/>
            <a:endParaRPr lang="en-US" sz="1000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8C4CCD-339C-400E-BDE6-69C94002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42460">
            <a:off x="10330778" y="5538965"/>
            <a:ext cx="1893644" cy="8092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6962-1F4B-465C-BB95-285BA7A9E9A1}"/>
              </a:ext>
            </a:extLst>
          </p:cNvPr>
          <p:cNvSpPr txBox="1"/>
          <p:nvPr/>
        </p:nvSpPr>
        <p:spPr>
          <a:xfrm>
            <a:off x="10133096" y="6332586"/>
            <a:ext cx="27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  <a:endParaRPr lang="en-US" dirty="0"/>
          </a:p>
        </p:txBody>
      </p:sp>
      <p:sp>
        <p:nvSpPr>
          <p:cNvPr id="11" name="Shape 119">
            <a:extLst>
              <a:ext uri="{FF2B5EF4-FFF2-40B4-BE49-F238E27FC236}">
                <a16:creationId xmlns:a16="http://schemas.microsoft.com/office/drawing/2014/main" id="{B508BA9B-2E61-4FFE-97E0-EA842692F381}"/>
              </a:ext>
            </a:extLst>
          </p:cNvPr>
          <p:cNvSpPr txBox="1">
            <a:spLocks/>
          </p:cNvSpPr>
          <p:nvPr/>
        </p:nvSpPr>
        <p:spPr>
          <a:xfrm>
            <a:off x="1565341" y="1855304"/>
            <a:ext cx="10237304" cy="3173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2000" b="1" i="1" dirty="0">
                <a:solidFill>
                  <a:schemeClr val="accent1">
                    <a:lumMod val="75000"/>
                  </a:schemeClr>
                </a:solidFill>
                <a:latin typeface="Aldhabi" panose="020B0604020202020204" pitchFamily="2" charset="-78"/>
                <a:cs typeface="Aldhabi" panose="020B0604020202020204" pitchFamily="2" charset="-78"/>
              </a:rPr>
              <a:t>IEP’s</a:t>
            </a:r>
            <a:r>
              <a:rPr lang="en-US" sz="12000" b="1" dirty="0">
                <a:solidFill>
                  <a:schemeClr val="accent1">
                    <a:lumMod val="75000"/>
                  </a:schemeClr>
                </a:solidFill>
                <a:latin typeface="Aldhabi" panose="020B0604020202020204" pitchFamily="2" charset="-78"/>
                <a:cs typeface="Aldhabi" panose="020B0604020202020204" pitchFamily="2" charset="-78"/>
              </a:rPr>
              <a:t> &amp; Language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4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A5546-BED5-401B-AB29-2AC078B1B1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89973" y="1563052"/>
            <a:ext cx="6790309" cy="1526990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Where do we begin?</a:t>
            </a:r>
          </a:p>
          <a:p>
            <a:pPr marL="0" indent="0">
              <a:buNone/>
            </a:pPr>
            <a:endParaRPr lang="en-US" cap="non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BE77F7-FEDA-43C9-8CD0-BE799FCCEF7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2745" y="3181825"/>
            <a:ext cx="8355724" cy="1358644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Asking yourself these questions…</a:t>
            </a:r>
          </a:p>
          <a:p>
            <a:pPr marL="0" indent="0">
              <a:buNone/>
            </a:pP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8C4CCD-339C-400E-BDE6-69C94002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42460">
            <a:off x="10330778" y="5538965"/>
            <a:ext cx="1893644" cy="8092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6962-1F4B-465C-BB95-285BA7A9E9A1}"/>
              </a:ext>
            </a:extLst>
          </p:cNvPr>
          <p:cNvSpPr txBox="1"/>
          <p:nvPr/>
        </p:nvSpPr>
        <p:spPr>
          <a:xfrm>
            <a:off x="10133096" y="6332586"/>
            <a:ext cx="27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584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A5546-BED5-401B-AB29-2AC078B1B1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50772"/>
            <a:ext cx="5029826" cy="123805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IEP’s have 7 Stages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– A Planning Cycle – </a:t>
            </a:r>
            <a:endParaRPr lang="en-US" sz="36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BE77F7-FEDA-43C9-8CD0-BE799FCCEF7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504167" y="2824893"/>
            <a:ext cx="4746266" cy="12380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It should guide the implantation of the learning plan</a:t>
            </a: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  <a:p>
            <a:pPr marL="0" indent="0">
              <a:buNone/>
            </a:pP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8C4CCD-339C-400E-BDE6-69C94002C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142460">
            <a:off x="10330778" y="5538965"/>
            <a:ext cx="1893644" cy="8092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6962-1F4B-465C-BB95-285BA7A9E9A1}"/>
              </a:ext>
            </a:extLst>
          </p:cNvPr>
          <p:cNvSpPr txBox="1"/>
          <p:nvPr/>
        </p:nvSpPr>
        <p:spPr>
          <a:xfrm>
            <a:off x="10133096" y="6332586"/>
            <a:ext cx="27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770A443-0A45-4DEF-B652-42F750584012}"/>
              </a:ext>
            </a:extLst>
          </p:cNvPr>
          <p:cNvSpPr txBox="1">
            <a:spLocks/>
          </p:cNvSpPr>
          <p:nvPr/>
        </p:nvSpPr>
        <p:spPr>
          <a:xfrm>
            <a:off x="6324600" y="2519492"/>
            <a:ext cx="5105400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7D21DA5-66E4-4598-A1C0-82092FA4FBC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8546145"/>
              </p:ext>
            </p:extLst>
          </p:nvPr>
        </p:nvGraphicFramePr>
        <p:xfrm>
          <a:off x="-41807" y="2121588"/>
          <a:ext cx="6745240" cy="4210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285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88C4CCD-339C-400E-BDE6-69C94002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42460">
            <a:off x="10330778" y="5538965"/>
            <a:ext cx="1893644" cy="8092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6962-1F4B-465C-BB95-285BA7A9E9A1}"/>
              </a:ext>
            </a:extLst>
          </p:cNvPr>
          <p:cNvSpPr txBox="1"/>
          <p:nvPr/>
        </p:nvSpPr>
        <p:spPr>
          <a:xfrm>
            <a:off x="10133096" y="6332586"/>
            <a:ext cx="27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  <a:endParaRPr lang="en-US" dirty="0"/>
          </a:p>
        </p:txBody>
      </p:sp>
      <p:graphicFrame>
        <p:nvGraphicFramePr>
          <p:cNvPr id="21" name="Diagram 20">
            <a:extLst>
              <a:ext uri="{FF2B5EF4-FFF2-40B4-BE49-F238E27FC236}">
                <a16:creationId xmlns:a16="http://schemas.microsoft.com/office/drawing/2014/main" id="{52D8426A-0528-4C29-BA40-0C7ADA4D67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6330486"/>
              </p:ext>
            </p:extLst>
          </p:nvPr>
        </p:nvGraphicFramePr>
        <p:xfrm>
          <a:off x="2580486" y="1520785"/>
          <a:ext cx="6927076" cy="4592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3A2B9111-D10E-4CE5-853D-0870D2F33C53}"/>
              </a:ext>
            </a:extLst>
          </p:cNvPr>
          <p:cNvSpPr txBox="1"/>
          <p:nvPr/>
        </p:nvSpPr>
        <p:spPr>
          <a:xfrm>
            <a:off x="1915427" y="577516"/>
            <a:ext cx="83327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accent1">
                    <a:lumMod val="50000"/>
                  </a:schemeClr>
                </a:solidFill>
                <a:latin typeface="Helvetica Neue"/>
                <a:sym typeface="Helvetica Neue"/>
              </a:rPr>
              <a:t>Do you know the Language?</a:t>
            </a:r>
            <a:endParaRPr lang="en-US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72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E70540E-23E8-4196-8F2D-9CCDED3ED4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graphicEl>
                                              <a:dgm id="{BE70540E-23E8-4196-8F2D-9CCDED3ED4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graphicEl>
                                              <a:dgm id="{BE70540E-23E8-4196-8F2D-9CCDED3ED4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graphicEl>
                                              <a:dgm id="{BE70540E-23E8-4196-8F2D-9CCDED3ED4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ADE5836B-92AB-44CB-B5BE-C43B5177E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>
                                            <p:graphicEl>
                                              <a:dgm id="{ADE5836B-92AB-44CB-B5BE-C43B5177E9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>
                                            <p:graphicEl>
                                              <a:dgm id="{ADE5836B-92AB-44CB-B5BE-C43B5177E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>
                                            <p:graphicEl>
                                              <a:dgm id="{ADE5836B-92AB-44CB-B5BE-C43B5177E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144D32E7-336D-4D52-BF84-3AC2ED867F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>
                                            <p:graphicEl>
                                              <a:dgm id="{144D32E7-336D-4D52-BF84-3AC2ED867F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>
                                            <p:graphicEl>
                                              <a:dgm id="{144D32E7-336D-4D52-BF84-3AC2ED867F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>
                                            <p:graphicEl>
                                              <a:dgm id="{144D32E7-336D-4D52-BF84-3AC2ED867F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424140C0-48DF-4324-A319-F10DC9FD2C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>
                                            <p:graphicEl>
                                              <a:dgm id="{424140C0-48DF-4324-A319-F10DC9FD2C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>
                                            <p:graphicEl>
                                              <a:dgm id="{424140C0-48DF-4324-A319-F10DC9FD2C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>
                                            <p:graphicEl>
                                              <a:dgm id="{424140C0-48DF-4324-A319-F10DC9FD2C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D0E036D8-EDE7-4680-93C1-7E5AE3B5CE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>
                                            <p:graphicEl>
                                              <a:dgm id="{D0E036D8-EDE7-4680-93C1-7E5AE3B5CE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>
                                            <p:graphicEl>
                                              <a:dgm id="{D0E036D8-EDE7-4680-93C1-7E5AE3B5CE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>
                                            <p:graphicEl>
                                              <a:dgm id="{D0E036D8-EDE7-4680-93C1-7E5AE3B5CE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21780968-AAEA-4534-9F71-C39D940328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>
                                            <p:graphicEl>
                                              <a:dgm id="{21780968-AAEA-4534-9F71-C39D940328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>
                                            <p:graphicEl>
                                              <a:dgm id="{21780968-AAEA-4534-9F71-C39D940328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>
                                            <p:graphicEl>
                                              <a:dgm id="{21780968-AAEA-4534-9F71-C39D940328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1AC6904B-A10F-46AE-8C5E-600481C5F7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">
                                            <p:graphicEl>
                                              <a:dgm id="{1AC6904B-A10F-46AE-8C5E-600481C5F7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>
                                            <p:graphicEl>
                                              <a:dgm id="{1AC6904B-A10F-46AE-8C5E-600481C5F7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>
                                            <p:graphicEl>
                                              <a:dgm id="{1AC6904B-A10F-46AE-8C5E-600481C5F7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B4BB236-00E0-4E4B-9180-1EF612817B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>
                                            <p:graphicEl>
                                              <a:dgm id="{BB4BB236-00E0-4E4B-9180-1EF612817B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>
                                            <p:graphicEl>
                                              <a:dgm id="{BB4BB236-00E0-4E4B-9180-1EF612817B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>
                                            <p:graphicEl>
                                              <a:dgm id="{BB4BB236-00E0-4E4B-9180-1EF612817B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17E361E-BC10-480D-92AA-0D92A52263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">
                                            <p:graphicEl>
                                              <a:dgm id="{B17E361E-BC10-480D-92AA-0D92A52263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>
                                            <p:graphicEl>
                                              <a:dgm id="{B17E361E-BC10-480D-92AA-0D92A52263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>
                                            <p:graphicEl>
                                              <a:dgm id="{B17E361E-BC10-480D-92AA-0D92A52263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D011C9C3-FF88-47A7-93D1-745E7350D0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>
                                            <p:graphicEl>
                                              <a:dgm id="{D011C9C3-FF88-47A7-93D1-745E7350D0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>
                                            <p:graphicEl>
                                              <a:dgm id="{D011C9C3-FF88-47A7-93D1-745E7350D0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>
                                            <p:graphicEl>
                                              <a:dgm id="{D011C9C3-FF88-47A7-93D1-745E7350D0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B1582E72-E957-4D75-9520-E4F343EF36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1">
                                            <p:graphicEl>
                                              <a:dgm id="{B1582E72-E957-4D75-9520-E4F343EF36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>
                                            <p:graphicEl>
                                              <a:dgm id="{B1582E72-E957-4D75-9520-E4F343EF36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">
                                            <p:graphicEl>
                                              <a:dgm id="{B1582E72-E957-4D75-9520-E4F343EF36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F09E48D2-DF47-4E38-A2D6-3791B62FA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1">
                                            <p:graphicEl>
                                              <a:dgm id="{F09E48D2-DF47-4E38-A2D6-3791B62FA4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>
                                            <p:graphicEl>
                                              <a:dgm id="{F09E48D2-DF47-4E38-A2D6-3791B62FA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>
                                            <p:graphicEl>
                                              <a:dgm id="{F09E48D2-DF47-4E38-A2D6-3791B62FA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graphicEl>
                                              <a:dgm id="{DCD9AF48-4ED4-4AC5-8779-CF828E8A08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>
                                            <p:graphicEl>
                                              <a:dgm id="{DCD9AF48-4ED4-4AC5-8779-CF828E8A08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>
                                            <p:graphicEl>
                                              <a:dgm id="{DCD9AF48-4ED4-4AC5-8779-CF828E8A08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>
                                            <p:graphicEl>
                                              <a:dgm id="{DCD9AF48-4ED4-4AC5-8779-CF828E8A08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1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204DF-E5F5-4751-9692-3C1E773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What we need to do to ready ourselves</a:t>
            </a:r>
            <a:br>
              <a:rPr kumimoji="0" lang="en-US" sz="4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</a:b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8C4CCD-339C-400E-BDE6-69C94002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42460">
            <a:off x="10330778" y="5538965"/>
            <a:ext cx="1893644" cy="8092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6962-1F4B-465C-BB95-285BA7A9E9A1}"/>
              </a:ext>
            </a:extLst>
          </p:cNvPr>
          <p:cNvSpPr txBox="1"/>
          <p:nvPr/>
        </p:nvSpPr>
        <p:spPr>
          <a:xfrm>
            <a:off x="10133096" y="6332586"/>
            <a:ext cx="27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845EAA5-89D6-4FE2-8E9E-510B9D363A9C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480" y="1218254"/>
            <a:ext cx="7648290" cy="611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612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204DF-E5F5-4751-9692-3C1E773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chemeClr val="accent1">
                    <a:lumMod val="75000"/>
                  </a:schemeClr>
                </a:solidFill>
              </a:rPr>
              <a:t>Experiences of Success</a:t>
            </a:r>
            <a:br>
              <a:rPr kumimoji="0" lang="en-US" sz="4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</a:b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8C4CCD-339C-400E-BDE6-69C94002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42460">
            <a:off x="10330778" y="5538965"/>
            <a:ext cx="1893644" cy="8092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6962-1F4B-465C-BB95-285BA7A9E9A1}"/>
              </a:ext>
            </a:extLst>
          </p:cNvPr>
          <p:cNvSpPr txBox="1"/>
          <p:nvPr/>
        </p:nvSpPr>
        <p:spPr>
          <a:xfrm>
            <a:off x="10133096" y="6332586"/>
            <a:ext cx="27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1AC2A0F-FC67-4928-BE64-9BB7EA1CA9CE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208" y="838152"/>
            <a:ext cx="7524808" cy="601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1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204DF-E5F5-4751-9692-3C1E77368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effectLst/>
                <a:latin typeface="Malgun Gothic" panose="020B0503020000020004" pitchFamily="34" charset="-127"/>
                <a:ea typeface="Calibri" panose="020F0502020204030204" pitchFamily="34" charset="0"/>
                <a:cs typeface="Times New Roman" panose="02020603050405020304" pitchFamily="18" charset="0"/>
              </a:rPr>
              <a:t>Where do we go from here?</a:t>
            </a:r>
            <a:br>
              <a:rPr lang="en-US" sz="32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en-US" sz="4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</a:b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8C4CCD-339C-400E-BDE6-69C94002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42460">
            <a:off x="10330778" y="5538965"/>
            <a:ext cx="1893644" cy="8092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6962-1F4B-465C-BB95-285BA7A9E9A1}"/>
              </a:ext>
            </a:extLst>
          </p:cNvPr>
          <p:cNvSpPr txBox="1"/>
          <p:nvPr/>
        </p:nvSpPr>
        <p:spPr>
          <a:xfrm>
            <a:off x="10133096" y="6332586"/>
            <a:ext cx="27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47D3079-F022-4B93-B85E-A5F8B7D519CE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410016831"/>
              </p:ext>
            </p:extLst>
          </p:nvPr>
        </p:nvGraphicFramePr>
        <p:xfrm>
          <a:off x="2408722" y="943275"/>
          <a:ext cx="5105400" cy="5611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7961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82EDA07-57DC-4E8D-BC25-48F3C663FD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>
                                            <p:graphicEl>
                                              <a:dgm id="{182EDA07-57DC-4E8D-BC25-48F3C663FD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>
                                            <p:graphicEl>
                                              <a:dgm id="{182EDA07-57DC-4E8D-BC25-48F3C663FD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">
                                            <p:graphicEl>
                                              <a:dgm id="{182EDA07-57DC-4E8D-BC25-48F3C663FD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54F06A-13E0-43A3-BB68-17C7A0752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5">
                                            <p:graphicEl>
                                              <a:dgm id="{CB54F06A-13E0-43A3-BB68-17C7A07525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5">
                                            <p:graphicEl>
                                              <a:dgm id="{CB54F06A-13E0-43A3-BB68-17C7A0752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5">
                                            <p:graphicEl>
                                              <a:dgm id="{CB54F06A-13E0-43A3-BB68-17C7A0752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4D24E51-3D97-4D7B-BD86-4E478E779D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5">
                                            <p:graphicEl>
                                              <a:dgm id="{64D24E51-3D97-4D7B-BD86-4E478E779D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5">
                                            <p:graphicEl>
                                              <a:dgm id="{64D24E51-3D97-4D7B-BD86-4E478E779D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5">
                                            <p:graphicEl>
                                              <a:dgm id="{64D24E51-3D97-4D7B-BD86-4E478E779D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760E32B-1740-4B1A-959C-023A2E0E10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5">
                                            <p:graphicEl>
                                              <a:dgm id="{B760E32B-1740-4B1A-959C-023A2E0E10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5">
                                            <p:graphicEl>
                                              <a:dgm id="{B760E32B-1740-4B1A-959C-023A2E0E10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5">
                                            <p:graphicEl>
                                              <a:dgm id="{B760E32B-1740-4B1A-959C-023A2E0E10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F02B8F9-CA18-47F7-AD27-1A87EFBB0E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5">
                                            <p:graphicEl>
                                              <a:dgm id="{4F02B8F9-CA18-47F7-AD27-1A87EFBB0E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500" fill="hold"/>
                                        <p:tgtEl>
                                          <p:spTgt spid="5">
                                            <p:graphicEl>
                                              <a:dgm id="{4F02B8F9-CA18-47F7-AD27-1A87EFBB0E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5">
                                            <p:graphicEl>
                                              <a:dgm id="{4F02B8F9-CA18-47F7-AD27-1A87EFBB0E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2389AB9-D051-4A66-A830-FF173499D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5">
                                            <p:graphicEl>
                                              <a:dgm id="{72389AB9-D051-4A66-A830-FF173499D8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500" fill="hold"/>
                                        <p:tgtEl>
                                          <p:spTgt spid="5">
                                            <p:graphicEl>
                                              <a:dgm id="{72389AB9-D051-4A66-A830-FF173499D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00" fill="hold"/>
                                        <p:tgtEl>
                                          <p:spTgt spid="5">
                                            <p:graphicEl>
                                              <a:dgm id="{72389AB9-D051-4A66-A830-FF173499D8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462EEB-A022-404F-9972-F67602EAD0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500"/>
                                        <p:tgtEl>
                                          <p:spTgt spid="5">
                                            <p:graphicEl>
                                              <a:dgm id="{22462EEB-A022-404F-9972-F67602EAD0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500" fill="hold"/>
                                        <p:tgtEl>
                                          <p:spTgt spid="5">
                                            <p:graphicEl>
                                              <a:dgm id="{22462EEB-A022-404F-9972-F67602EAD0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00" fill="hold"/>
                                        <p:tgtEl>
                                          <p:spTgt spid="5">
                                            <p:graphicEl>
                                              <a:dgm id="{22462EEB-A022-404F-9972-F67602EAD0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0EE3966-35A1-43A6-AA8E-4AEFFC121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500"/>
                                        <p:tgtEl>
                                          <p:spTgt spid="5">
                                            <p:graphicEl>
                                              <a:dgm id="{D0EE3966-35A1-43A6-AA8E-4AEFFC1216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500" fill="hold"/>
                                        <p:tgtEl>
                                          <p:spTgt spid="5">
                                            <p:graphicEl>
                                              <a:dgm id="{D0EE3966-35A1-43A6-AA8E-4AEFFC121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" fill="hold"/>
                                        <p:tgtEl>
                                          <p:spTgt spid="5">
                                            <p:graphicEl>
                                              <a:dgm id="{D0EE3966-35A1-43A6-AA8E-4AEFFC121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0D0569-A1E1-4BE4-88FD-D20007A9F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500"/>
                                        <p:tgtEl>
                                          <p:spTgt spid="5">
                                            <p:graphicEl>
                                              <a:dgm id="{F30D0569-A1E1-4BE4-88FD-D20007A9F7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500" fill="hold"/>
                                        <p:tgtEl>
                                          <p:spTgt spid="5">
                                            <p:graphicEl>
                                              <a:dgm id="{F30D0569-A1E1-4BE4-88FD-D20007A9F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00" fill="hold"/>
                                        <p:tgtEl>
                                          <p:spTgt spid="5">
                                            <p:graphicEl>
                                              <a:dgm id="{F30D0569-A1E1-4BE4-88FD-D20007A9F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0C1235-C3FF-47E7-BE58-A22B197BBF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500"/>
                                        <p:tgtEl>
                                          <p:spTgt spid="5">
                                            <p:graphicEl>
                                              <a:dgm id="{930C1235-C3FF-47E7-BE58-A22B197BBF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500" fill="hold"/>
                                        <p:tgtEl>
                                          <p:spTgt spid="5">
                                            <p:graphicEl>
                                              <a:dgm id="{930C1235-C3FF-47E7-BE58-A22B197BBF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00" fill="hold"/>
                                        <p:tgtEl>
                                          <p:spTgt spid="5">
                                            <p:graphicEl>
                                              <a:dgm id="{930C1235-C3FF-47E7-BE58-A22B197BBF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38956E7-359E-4030-8659-CE4588D5D2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500"/>
                                        <p:tgtEl>
                                          <p:spTgt spid="5">
                                            <p:graphicEl>
                                              <a:dgm id="{638956E7-359E-4030-8659-CE4588D5D2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500" fill="hold"/>
                                        <p:tgtEl>
                                          <p:spTgt spid="5">
                                            <p:graphicEl>
                                              <a:dgm id="{638956E7-359E-4030-8659-CE4588D5D2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00" fill="hold"/>
                                        <p:tgtEl>
                                          <p:spTgt spid="5">
                                            <p:graphicEl>
                                              <a:dgm id="{638956E7-359E-4030-8659-CE4588D5D2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3E0D197-F0B3-41C3-89A9-935DFA117B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500"/>
                                        <p:tgtEl>
                                          <p:spTgt spid="5">
                                            <p:graphicEl>
                                              <a:dgm id="{B3E0D197-F0B3-41C3-89A9-935DFA117B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500" fill="hold"/>
                                        <p:tgtEl>
                                          <p:spTgt spid="5">
                                            <p:graphicEl>
                                              <a:dgm id="{B3E0D197-F0B3-41C3-89A9-935DFA117B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500" fill="hold"/>
                                        <p:tgtEl>
                                          <p:spTgt spid="5">
                                            <p:graphicEl>
                                              <a:dgm id="{B3E0D197-F0B3-41C3-89A9-935DFA117B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0E4D06-DB81-4168-85D1-8D1098FEE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500"/>
                                        <p:tgtEl>
                                          <p:spTgt spid="5">
                                            <p:graphicEl>
                                              <a:dgm id="{B50E4D06-DB81-4168-85D1-8D1098FEEF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500" fill="hold"/>
                                        <p:tgtEl>
                                          <p:spTgt spid="5">
                                            <p:graphicEl>
                                              <a:dgm id="{B50E4D06-DB81-4168-85D1-8D1098FEE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500" fill="hold"/>
                                        <p:tgtEl>
                                          <p:spTgt spid="5">
                                            <p:graphicEl>
                                              <a:dgm id="{B50E4D06-DB81-4168-85D1-8D1098FEE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F588A6F-9443-4AA5-B79F-8C1C13900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500"/>
                                        <p:tgtEl>
                                          <p:spTgt spid="5">
                                            <p:graphicEl>
                                              <a:dgm id="{DF588A6F-9443-4AA5-B79F-8C1C139001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500" fill="hold"/>
                                        <p:tgtEl>
                                          <p:spTgt spid="5">
                                            <p:graphicEl>
                                              <a:dgm id="{DF588A6F-9443-4AA5-B79F-8C1C13900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500" fill="hold"/>
                                        <p:tgtEl>
                                          <p:spTgt spid="5">
                                            <p:graphicEl>
                                              <a:dgm id="{DF588A6F-9443-4AA5-B79F-8C1C13900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27F034-F0AF-43D3-89EB-799C94C98F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500"/>
                                        <p:tgtEl>
                                          <p:spTgt spid="5">
                                            <p:graphicEl>
                                              <a:dgm id="{9327F034-F0AF-43D3-89EB-799C94C98F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500" fill="hold"/>
                                        <p:tgtEl>
                                          <p:spTgt spid="5">
                                            <p:graphicEl>
                                              <a:dgm id="{9327F034-F0AF-43D3-89EB-799C94C98F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500" fill="hold"/>
                                        <p:tgtEl>
                                          <p:spTgt spid="5">
                                            <p:graphicEl>
                                              <a:dgm id="{9327F034-F0AF-43D3-89EB-799C94C98F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AF3BD5B-6BE0-4297-99A2-929AFA0B2E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500"/>
                                        <p:tgtEl>
                                          <p:spTgt spid="5">
                                            <p:graphicEl>
                                              <a:dgm id="{7AF3BD5B-6BE0-4297-99A2-929AFA0B2E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500" fill="hold"/>
                                        <p:tgtEl>
                                          <p:spTgt spid="5">
                                            <p:graphicEl>
                                              <a:dgm id="{7AF3BD5B-6BE0-4297-99A2-929AFA0B2E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500" fill="hold"/>
                                        <p:tgtEl>
                                          <p:spTgt spid="5">
                                            <p:graphicEl>
                                              <a:dgm id="{7AF3BD5B-6BE0-4297-99A2-929AFA0B2E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83920A5-BE1C-47BB-8705-CB7B832072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500"/>
                                        <p:tgtEl>
                                          <p:spTgt spid="5">
                                            <p:graphicEl>
                                              <a:dgm id="{E83920A5-BE1C-47BB-8705-CB7B832072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500" fill="hold"/>
                                        <p:tgtEl>
                                          <p:spTgt spid="5">
                                            <p:graphicEl>
                                              <a:dgm id="{E83920A5-BE1C-47BB-8705-CB7B832072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500" fill="hold"/>
                                        <p:tgtEl>
                                          <p:spTgt spid="5">
                                            <p:graphicEl>
                                              <a:dgm id="{E83920A5-BE1C-47BB-8705-CB7B832072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81542D-FC28-4647-BF81-F7434D0D80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500"/>
                                        <p:tgtEl>
                                          <p:spTgt spid="5">
                                            <p:graphicEl>
                                              <a:dgm id="{F181542D-FC28-4647-BF81-F7434D0D80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500" fill="hold"/>
                                        <p:tgtEl>
                                          <p:spTgt spid="5">
                                            <p:graphicEl>
                                              <a:dgm id="{F181542D-FC28-4647-BF81-F7434D0D80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500" fill="hold"/>
                                        <p:tgtEl>
                                          <p:spTgt spid="5">
                                            <p:graphicEl>
                                              <a:dgm id="{F181542D-FC28-4647-BF81-F7434D0D80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2F04C1-157E-4AB2-ADFE-4BC62A9AC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500"/>
                                        <p:tgtEl>
                                          <p:spTgt spid="5">
                                            <p:graphicEl>
                                              <a:dgm id="{362F04C1-157E-4AB2-ADFE-4BC62A9AC5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500" fill="hold"/>
                                        <p:tgtEl>
                                          <p:spTgt spid="5">
                                            <p:graphicEl>
                                              <a:dgm id="{362F04C1-157E-4AB2-ADFE-4BC62A9AC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500" fill="hold"/>
                                        <p:tgtEl>
                                          <p:spTgt spid="5">
                                            <p:graphicEl>
                                              <a:dgm id="{362F04C1-157E-4AB2-ADFE-4BC62A9AC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626EF98-69A7-433E-B10E-9B044AA91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500"/>
                                        <p:tgtEl>
                                          <p:spTgt spid="5">
                                            <p:graphicEl>
                                              <a:dgm id="{A626EF98-69A7-433E-B10E-9B044AA91A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500" fill="hold"/>
                                        <p:tgtEl>
                                          <p:spTgt spid="5">
                                            <p:graphicEl>
                                              <a:dgm id="{A626EF98-69A7-433E-B10E-9B044AA91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500" fill="hold"/>
                                        <p:tgtEl>
                                          <p:spTgt spid="5">
                                            <p:graphicEl>
                                              <a:dgm id="{A626EF98-69A7-433E-B10E-9B044AA91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D8105F7-F150-485C-91B7-DC7A39500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500"/>
                                        <p:tgtEl>
                                          <p:spTgt spid="5">
                                            <p:graphicEl>
                                              <a:dgm id="{BD8105F7-F150-485C-91B7-DC7A395004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500" fill="hold"/>
                                        <p:tgtEl>
                                          <p:spTgt spid="5">
                                            <p:graphicEl>
                                              <a:dgm id="{BD8105F7-F150-485C-91B7-DC7A39500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500" fill="hold"/>
                                        <p:tgtEl>
                                          <p:spTgt spid="5">
                                            <p:graphicEl>
                                              <a:dgm id="{BD8105F7-F150-485C-91B7-DC7A39500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11CBE00-C1C7-48C7-B5A6-2687804755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500"/>
                                        <p:tgtEl>
                                          <p:spTgt spid="5">
                                            <p:graphicEl>
                                              <a:dgm id="{411CBE00-C1C7-48C7-B5A6-2687804755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500" fill="hold"/>
                                        <p:tgtEl>
                                          <p:spTgt spid="5">
                                            <p:graphicEl>
                                              <a:dgm id="{411CBE00-C1C7-48C7-B5A6-2687804755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500" fill="hold"/>
                                        <p:tgtEl>
                                          <p:spTgt spid="5">
                                            <p:graphicEl>
                                              <a:dgm id="{411CBE00-C1C7-48C7-B5A6-2687804755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21E5C64-7E71-4435-A9C5-36B90444B2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500"/>
                                        <p:tgtEl>
                                          <p:spTgt spid="5">
                                            <p:graphicEl>
                                              <a:dgm id="{121E5C64-7E71-4435-A9C5-36B90444B2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500" fill="hold"/>
                                        <p:tgtEl>
                                          <p:spTgt spid="5">
                                            <p:graphicEl>
                                              <a:dgm id="{121E5C64-7E71-4435-A9C5-36B90444B2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500" fill="hold"/>
                                        <p:tgtEl>
                                          <p:spTgt spid="5">
                                            <p:graphicEl>
                                              <a:dgm id="{121E5C64-7E71-4435-A9C5-36B90444B2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8E4C79A-F6AD-4232-A99A-66F8DB512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500"/>
                                        <p:tgtEl>
                                          <p:spTgt spid="5">
                                            <p:graphicEl>
                                              <a:dgm id="{C8E4C79A-F6AD-4232-A99A-66F8DB5124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500" fill="hold"/>
                                        <p:tgtEl>
                                          <p:spTgt spid="5">
                                            <p:graphicEl>
                                              <a:dgm id="{C8E4C79A-F6AD-4232-A99A-66F8DB512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500" fill="hold"/>
                                        <p:tgtEl>
                                          <p:spTgt spid="5">
                                            <p:graphicEl>
                                              <a:dgm id="{C8E4C79A-F6AD-4232-A99A-66F8DB512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B01326-608C-4707-B317-34E54C4A1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500"/>
                                        <p:tgtEl>
                                          <p:spTgt spid="5">
                                            <p:graphicEl>
                                              <a:dgm id="{09B01326-608C-4707-B317-34E54C4A13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500" fill="hold"/>
                                        <p:tgtEl>
                                          <p:spTgt spid="5">
                                            <p:graphicEl>
                                              <a:dgm id="{09B01326-608C-4707-B317-34E54C4A1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500" fill="hold"/>
                                        <p:tgtEl>
                                          <p:spTgt spid="5">
                                            <p:graphicEl>
                                              <a:dgm id="{09B01326-608C-4707-B317-34E54C4A1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8E25A7-5407-4818-9006-2944D5CA59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500"/>
                                        <p:tgtEl>
                                          <p:spTgt spid="5">
                                            <p:graphicEl>
                                              <a:dgm id="{B28E25A7-5407-4818-9006-2944D5CA59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500" fill="hold"/>
                                        <p:tgtEl>
                                          <p:spTgt spid="5">
                                            <p:graphicEl>
                                              <a:dgm id="{B28E25A7-5407-4818-9006-2944D5CA59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500" fill="hold"/>
                                        <p:tgtEl>
                                          <p:spTgt spid="5">
                                            <p:graphicEl>
                                              <a:dgm id="{B28E25A7-5407-4818-9006-2944D5CA59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5034094-9A5F-4DDE-8664-ED5DB286D2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500"/>
                                        <p:tgtEl>
                                          <p:spTgt spid="5">
                                            <p:graphicEl>
                                              <a:dgm id="{45034094-9A5F-4DDE-8664-ED5DB286D2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500" fill="hold"/>
                                        <p:tgtEl>
                                          <p:spTgt spid="5">
                                            <p:graphicEl>
                                              <a:dgm id="{45034094-9A5F-4DDE-8664-ED5DB286D2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500" fill="hold"/>
                                        <p:tgtEl>
                                          <p:spTgt spid="5">
                                            <p:graphicEl>
                                              <a:dgm id="{45034094-9A5F-4DDE-8664-ED5DB286D2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4A2BCC4-054E-4314-8CBE-F577B6888D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500"/>
                                        <p:tgtEl>
                                          <p:spTgt spid="5">
                                            <p:graphicEl>
                                              <a:dgm id="{E4A2BCC4-054E-4314-8CBE-F577B6888D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500" fill="hold"/>
                                        <p:tgtEl>
                                          <p:spTgt spid="5">
                                            <p:graphicEl>
                                              <a:dgm id="{E4A2BCC4-054E-4314-8CBE-F577B6888D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500" fill="hold"/>
                                        <p:tgtEl>
                                          <p:spTgt spid="5">
                                            <p:graphicEl>
                                              <a:dgm id="{E4A2BCC4-054E-4314-8CBE-F577B6888D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988A6D-F511-48DB-8630-FA2A4CB1B3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500"/>
                                        <p:tgtEl>
                                          <p:spTgt spid="5">
                                            <p:graphicEl>
                                              <a:dgm id="{80988A6D-F511-48DB-8630-FA2A4CB1B3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500" fill="hold"/>
                                        <p:tgtEl>
                                          <p:spTgt spid="5">
                                            <p:graphicEl>
                                              <a:dgm id="{80988A6D-F511-48DB-8630-FA2A4CB1B3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500" fill="hold"/>
                                        <p:tgtEl>
                                          <p:spTgt spid="5">
                                            <p:graphicEl>
                                              <a:dgm id="{80988A6D-F511-48DB-8630-FA2A4CB1B3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BB171D0-59C7-45C3-9C00-AE62D214F0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500"/>
                                        <p:tgtEl>
                                          <p:spTgt spid="5">
                                            <p:graphicEl>
                                              <a:dgm id="{7BB171D0-59C7-45C3-9C00-AE62D214F0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500" fill="hold"/>
                                        <p:tgtEl>
                                          <p:spTgt spid="5">
                                            <p:graphicEl>
                                              <a:dgm id="{7BB171D0-59C7-45C3-9C00-AE62D214F0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500" fill="hold"/>
                                        <p:tgtEl>
                                          <p:spTgt spid="5">
                                            <p:graphicEl>
                                              <a:dgm id="{7BB171D0-59C7-45C3-9C00-AE62D214F0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EF05722-5640-4AD1-BE53-BF0995AE4C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500"/>
                                        <p:tgtEl>
                                          <p:spTgt spid="5">
                                            <p:graphicEl>
                                              <a:dgm id="{6EF05722-5640-4AD1-BE53-BF0995AE4C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500" fill="hold"/>
                                        <p:tgtEl>
                                          <p:spTgt spid="5">
                                            <p:graphicEl>
                                              <a:dgm id="{6EF05722-5640-4AD1-BE53-BF0995AE4C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500" fill="hold"/>
                                        <p:tgtEl>
                                          <p:spTgt spid="5">
                                            <p:graphicEl>
                                              <a:dgm id="{6EF05722-5640-4AD1-BE53-BF0995AE4C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B8A94E-FCDA-4A27-B9AA-FEE023C5F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500"/>
                                        <p:tgtEl>
                                          <p:spTgt spid="5">
                                            <p:graphicEl>
                                              <a:dgm id="{40B8A94E-FCDA-4A27-B9AA-FEE023C5FF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500" fill="hold"/>
                                        <p:tgtEl>
                                          <p:spTgt spid="5">
                                            <p:graphicEl>
                                              <a:dgm id="{40B8A94E-FCDA-4A27-B9AA-FEE023C5F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500" fill="hold"/>
                                        <p:tgtEl>
                                          <p:spTgt spid="5">
                                            <p:graphicEl>
                                              <a:dgm id="{40B8A94E-FCDA-4A27-B9AA-FEE023C5F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01D9B4-8B48-457F-A1D6-FD165193F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500"/>
                                        <p:tgtEl>
                                          <p:spTgt spid="5">
                                            <p:graphicEl>
                                              <a:dgm id="{1301D9B4-8B48-457F-A1D6-FD165193F3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500" fill="hold"/>
                                        <p:tgtEl>
                                          <p:spTgt spid="5">
                                            <p:graphicEl>
                                              <a:dgm id="{1301D9B4-8B48-457F-A1D6-FD165193F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500" fill="hold"/>
                                        <p:tgtEl>
                                          <p:spTgt spid="5">
                                            <p:graphicEl>
                                              <a:dgm id="{1301D9B4-8B48-457F-A1D6-FD165193F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221EEE-6014-4E94-8F52-C8A8475C0A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500"/>
                                        <p:tgtEl>
                                          <p:spTgt spid="5">
                                            <p:graphicEl>
                                              <a:dgm id="{D2221EEE-6014-4E94-8F52-C8A8475C0A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500" fill="hold"/>
                                        <p:tgtEl>
                                          <p:spTgt spid="5">
                                            <p:graphicEl>
                                              <a:dgm id="{D2221EEE-6014-4E94-8F52-C8A8475C0A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500" fill="hold"/>
                                        <p:tgtEl>
                                          <p:spTgt spid="5">
                                            <p:graphicEl>
                                              <a:dgm id="{D2221EEE-6014-4E94-8F52-C8A8475C0A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1286EA-BE88-46BD-9547-B696A0368F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500"/>
                                        <p:tgtEl>
                                          <p:spTgt spid="5">
                                            <p:graphicEl>
                                              <a:dgm id="{6C1286EA-BE88-46BD-9547-B696A0368F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500" fill="hold"/>
                                        <p:tgtEl>
                                          <p:spTgt spid="5">
                                            <p:graphicEl>
                                              <a:dgm id="{6C1286EA-BE88-46BD-9547-B696A0368F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500" fill="hold"/>
                                        <p:tgtEl>
                                          <p:spTgt spid="5">
                                            <p:graphicEl>
                                              <a:dgm id="{6C1286EA-BE88-46BD-9547-B696A0368F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204DF-E5F5-4751-9692-3C1E77368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424" y="839899"/>
            <a:ext cx="10364451" cy="1516643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The Binder </a:t>
            </a:r>
            <a:br>
              <a: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</a:br>
            <a:br>
              <a:rPr lang="en-US" sz="3200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kumimoji="0" lang="en-US" sz="4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</a:b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8C4CCD-339C-400E-BDE6-69C94002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42460">
            <a:off x="10330778" y="5538965"/>
            <a:ext cx="1893644" cy="8092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0D6962-1F4B-465C-BB95-285BA7A9E9A1}"/>
              </a:ext>
            </a:extLst>
          </p:cNvPr>
          <p:cNvSpPr txBox="1"/>
          <p:nvPr/>
        </p:nvSpPr>
        <p:spPr>
          <a:xfrm>
            <a:off x="10133096" y="6332586"/>
            <a:ext cx="27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Suzanne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Book Antiqua" panose="02040602050305030304" pitchFamily="18" charset="0"/>
              </a:rPr>
              <a:t>Perreault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5DEC09-F131-4A7C-9EA1-17FB3605CE7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04261" y="1236845"/>
            <a:ext cx="10873339" cy="5183206"/>
          </a:xfrm>
        </p:spPr>
        <p:txBody>
          <a:bodyPr>
            <a:normAutofit fontScale="25000" lnSpcReduction="20000"/>
          </a:bodyPr>
          <a:lstStyle/>
          <a:p>
            <a:pPr marL="0" indent="0" algn="l">
              <a:buNone/>
            </a:pPr>
            <a:r>
              <a:rPr lang="en-US" sz="7200" b="1" dirty="0"/>
              <a:t>Communication:</a:t>
            </a:r>
            <a:endParaRPr lang="en-US" sz="7200" dirty="0"/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School contact list </a:t>
            </a:r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Communication log</a:t>
            </a:r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Letters and emails to and from the school </a:t>
            </a:r>
          </a:p>
          <a:p>
            <a:pPr marL="0" indent="0" algn="l">
              <a:buNone/>
            </a:pPr>
            <a:r>
              <a:rPr lang="en-US" sz="7200" b="1" dirty="0"/>
              <a:t>Evaluations:</a:t>
            </a:r>
            <a:endParaRPr lang="en-US" sz="7200" dirty="0"/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Request/referral for evaluation</a:t>
            </a:r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Consent to evaluate (keep copy if possible)</a:t>
            </a:r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Private evaluations (if your child has had any)</a:t>
            </a:r>
          </a:p>
          <a:p>
            <a:pPr marL="0" indent="0" algn="l">
              <a:buNone/>
            </a:pPr>
            <a:r>
              <a:rPr lang="en-US" sz="7200" b="1" dirty="0"/>
              <a:t>IEP:</a:t>
            </a:r>
            <a:endParaRPr lang="en-US" sz="7200" dirty="0"/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Copies</a:t>
            </a:r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Manual of Policies, Procedures and Guidelines:</a:t>
            </a:r>
          </a:p>
          <a:p>
            <a:pPr marL="457200" lvl="1" indent="0">
              <a:buNone/>
            </a:pPr>
            <a:r>
              <a:rPr lang="en-US" sz="7200" u="sng" dirty="0">
                <a:solidFill>
                  <a:schemeClr val="accent1">
                    <a:lumMod val="5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https://www2.gov.bc.ca/assets/gov/education/administration/kindergarten-to-grade-12/inclusive/special_ed_policy_manual.pdf</a:t>
            </a:r>
            <a:endParaRPr lang="en-US" sz="72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sz="7200" b="1" dirty="0"/>
              <a:t>Report Cards/Progress Notes:</a:t>
            </a:r>
            <a:endParaRPr lang="en-US" sz="7200" dirty="0"/>
          </a:p>
          <a:p>
            <a:pPr marL="0" indent="0" algn="l">
              <a:buNone/>
            </a:pPr>
            <a:r>
              <a:rPr lang="en-US" sz="7200" b="1" dirty="0"/>
              <a:t>Behavour:</a:t>
            </a:r>
            <a:endParaRPr lang="en-US" sz="7200" dirty="0"/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Reports</a:t>
            </a:r>
          </a:p>
          <a:p>
            <a:pPr marL="457200" lvl="0" indent="-457200" algn="l">
              <a:buFont typeface="+mj-lt"/>
              <a:buAutoNum type="alphaLcParenR"/>
            </a:pPr>
            <a:r>
              <a:rPr lang="en-US" sz="7200" dirty="0"/>
              <a:t>Communication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708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45008A"/>
      </a:accent1>
      <a:accent2>
        <a:srgbClr val="572A92"/>
      </a:accent2>
      <a:accent3>
        <a:srgbClr val="7656AA"/>
      </a:accent3>
      <a:accent4>
        <a:srgbClr val="593470"/>
      </a:accent4>
      <a:accent5>
        <a:srgbClr val="864EA9"/>
      </a:accent5>
      <a:accent6>
        <a:srgbClr val="CDB5DC"/>
      </a:accent6>
      <a:hlink>
        <a:srgbClr val="B5CDD3"/>
      </a:hlink>
      <a:folHlink>
        <a:srgbClr val="B7B5DD"/>
      </a:folHlink>
    </a:clrScheme>
    <a:fontScheme name="Custom 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7AFDBEC337248AE0DD6CE0AF6AA3E" ma:contentTypeVersion="1" ma:contentTypeDescription="Create a new document." ma:contentTypeScope="" ma:versionID="cc0ed43fdfb1f3d0c00c67f5481fa24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ed79842d4747cc85621c7c303666ab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A76838-55CB-452B-B9B2-68AC7D1C7C9D}"/>
</file>

<file path=customXml/itemProps2.xml><?xml version="1.0" encoding="utf-8"?>
<ds:datastoreItem xmlns:ds="http://schemas.openxmlformats.org/officeDocument/2006/customXml" ds:itemID="{2E54F03B-715D-458C-88D5-6B907344E0C9}"/>
</file>

<file path=customXml/itemProps3.xml><?xml version="1.0" encoding="utf-8"?>
<ds:datastoreItem xmlns:ds="http://schemas.openxmlformats.org/officeDocument/2006/customXml" ds:itemID="{96B4DF66-1327-4D18-AA2D-FF72FC2CB49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751</Words>
  <Application>Microsoft Office PowerPoint</Application>
  <PresentationFormat>Widescreen</PresentationFormat>
  <Paragraphs>96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Malgun Gothic</vt:lpstr>
      <vt:lpstr>Aldhabi</vt:lpstr>
      <vt:lpstr>Arial</vt:lpstr>
      <vt:lpstr>Book Antiqua</vt:lpstr>
      <vt:lpstr>Calibri</vt:lpstr>
      <vt:lpstr>Century Gothic</vt:lpstr>
      <vt:lpstr>Helvetica Light</vt:lpstr>
      <vt:lpstr>Helvetica Neue</vt:lpstr>
      <vt:lpstr>Times New Roman</vt:lpstr>
      <vt:lpstr>Office Theme</vt:lpstr>
      <vt:lpstr>Suzanne Perreault</vt:lpstr>
      <vt:lpstr>PowerPoint Presentation</vt:lpstr>
      <vt:lpstr>PowerPoint Presentation</vt:lpstr>
      <vt:lpstr>PowerPoint Presentation</vt:lpstr>
      <vt:lpstr>PowerPoint Presentation</vt:lpstr>
      <vt:lpstr>What we need to do to ready ourselves </vt:lpstr>
      <vt:lpstr>Experiences of Success </vt:lpstr>
      <vt:lpstr>Where do we go from here?  </vt:lpstr>
      <vt:lpstr>The Binder    </vt:lpstr>
      <vt:lpstr>Inclusion is not a program but a mindset of social integration and how we treat others.</vt:lpstr>
      <vt:lpstr>Suzanne Perreault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perreault</dc:creator>
  <cp:lastModifiedBy>Mona Essler</cp:lastModifiedBy>
  <cp:revision>47</cp:revision>
  <dcterms:created xsi:type="dcterms:W3CDTF">2019-11-19T00:10:31Z</dcterms:created>
  <dcterms:modified xsi:type="dcterms:W3CDTF">2021-01-12T18:47:23Z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0x0101004F57AFDBEC337248AE0DD6CE0AF6AA3E</vt:lpwstr>
  </property>
</Properties>
</file>